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08" r:id="rId1"/>
  </p:sldMasterIdLst>
  <p:notesMasterIdLst>
    <p:notesMasterId r:id="rId5"/>
  </p:notesMasterIdLst>
  <p:handoutMasterIdLst>
    <p:handoutMasterId r:id="rId6"/>
  </p:handoutMasterIdLst>
  <p:sldIdLst>
    <p:sldId id="2142533153" r:id="rId2"/>
    <p:sldId id="2142533154" r:id="rId3"/>
    <p:sldId id="2142533155" r:id="rId4"/>
  </p:sldIdLst>
  <p:sldSz cx="9144000" cy="5143500" type="screen16x9"/>
  <p:notesSz cx="6858000" cy="1685925"/>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Myers" initials="TM" lastIdx="1" clrIdx="0"/>
  <p:cmAuthor id="2" name="Tamara Myers" initials="TM [2]" lastIdx="1" clrIdx="1"/>
  <p:cmAuthor id="3" name="Tamara Myers" initials="TM [3]" lastIdx="1" clrIdx="2"/>
  <p:cmAuthor id="4" name="Tamara Myers" initials="TM [4]" lastIdx="1" clrIdx="3"/>
  <p:cmAuthor id="5" name="Tamara Myers" initials="TM [5]" lastIdx="1" clrIdx="4"/>
  <p:cmAuthor id="6" name="Tamara Myers" initials="TM [6]" lastIdx="1" clrIdx="5"/>
  <p:cmAuthor id="7" name="Tamara Myers" initials="TM [7]" lastIdx="1" clrIdx="6"/>
  <p:cmAuthor id="8" name="Tamara Myers" initials="TM [8]" lastIdx="1" clrIdx="7"/>
  <p:cmAuthor id="9" name="Tamara Myers" initials="TM [9]" lastIdx="1" clrIdx="8"/>
  <p:cmAuthor id="10" name="Tamara Myers" initials="TM [10]" lastIdx="1" clrIdx="9"/>
  <p:cmAuthor id="11" name="Tamara Myers" initials="TM [11]" lastIdx="1" clrIdx="10"/>
  <p:cmAuthor id="12" name="Tamara Myers" initials="TM [12]" lastIdx="1" clrIdx="11"/>
  <p:cmAuthor id="13" name="Tamara Myers" initials="TM [13]" lastIdx="1" clrIdx="12"/>
  <p:cmAuthor id="14" name="Tamara Myers" initials="TM [14]" lastIdx="1" clrIdx="13"/>
  <p:cmAuthor id="15" name="Tamara Myers" initials="TM [15]" lastIdx="1" clrIdx="14"/>
  <p:cmAuthor id="16" name="Tamara Myers" initials="TM [16]" lastIdx="1" clrIdx="15"/>
  <p:cmAuthor id="17" name="Tamara Myers" initials="TM [9] [2]" lastIdx="1" clrIdx="16"/>
  <p:cmAuthor id="18" name="Tamara Myers" initials="TM [10] [2]" lastIdx="1" clrIdx="17"/>
  <p:cmAuthor id="19" name="Tamara Myers" initials="TM [9] [2] [2]" lastIdx="1" clrIdx="18"/>
  <p:cmAuthor id="20" name="Tamara Myers" initials="TM [10] [2] [2]" lastIdx="1" clrIdx="19"/>
  <p:cmAuthor id="21" name="Tamara Myers" initials="TM [6] [2]" lastIdx="1" clrIdx="20"/>
  <p:cmAuthor id="22" name="Tamara Myers" initials="TM [7] [2]" lastIdx="1" clrIdx="21"/>
  <p:cmAuthor id="23" name="Tamara Myers" initials="TM [8] [2]" lastIdx="1" clrIdx="22"/>
  <p:cmAuthor id="24" name="Tamara Myers" initials="TM [17]" lastIdx="1" clrIdx="23"/>
  <p:cmAuthor id="25" name="Tamara Myers" initials="TM [18]" lastIdx="1" clrIdx="24"/>
  <p:cmAuthor id="26" name="Tamara Myers" initials="TM [19]" lastIdx="1" clrIdx="25"/>
  <p:cmAuthor id="27" name="Tamara Myers" initials="TM [20]" lastIdx="1" clrIdx="26"/>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3210"/>
    <a:srgbClr val="D3D9E0"/>
    <a:srgbClr val="CDCBCE"/>
    <a:srgbClr val="345D7E"/>
    <a:srgbClr val="757575"/>
    <a:srgbClr val="8C8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29"/>
    <p:restoredTop sz="82867"/>
  </p:normalViewPr>
  <p:slideViewPr>
    <p:cSldViewPr snapToGrid="0" snapToObjects="1" showGuides="1">
      <p:cViewPr varScale="1">
        <p:scale>
          <a:sx n="173" d="100"/>
          <a:sy n="173" d="100"/>
        </p:scale>
        <p:origin x="1808" y="17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18" d="100"/>
        <a:sy n="118" d="100"/>
      </p:scale>
      <p:origin x="0" y="0"/>
    </p:cViewPr>
  </p:sorterViewPr>
  <p:notesViewPr>
    <p:cSldViewPr snapToGrid="0" snapToObjects="1" showGuides="1">
      <p:cViewPr varScale="1">
        <p:scale>
          <a:sx n="84" d="100"/>
          <a:sy n="84" d="100"/>
        </p:scale>
        <p:origin x="2752"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B1B1F9-D0CB-FF4D-BEE0-BED1F1FDA196}" type="datetimeFigureOut">
              <a:rPr lang="en-US" smtClean="0"/>
              <a:t>5/21/20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BA3DDA-848E-4542-90FB-F9E770D81D8C}" type="slidenum">
              <a:rPr lang="en-US" smtClean="0"/>
              <a:t>‹#›</a:t>
            </a:fld>
            <a:endParaRPr lang="en-US"/>
          </a:p>
        </p:txBody>
      </p:sp>
    </p:spTree>
    <p:extLst>
      <p:ext uri="{BB962C8B-B14F-4D97-AF65-F5344CB8AC3E}">
        <p14:creationId xmlns:p14="http://schemas.microsoft.com/office/powerpoint/2010/main" val="10783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BE012A-D992-5D42-B86E-AA2BC0764EE1}" type="datetimeFigureOut">
              <a:rPr lang="en-US" smtClean="0"/>
              <a:t>5/21/20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D02FFD-07D4-5C4F-BD77-921008177348}" type="slidenum">
              <a:rPr lang="en-US" smtClean="0"/>
              <a:t>‹#›</a:t>
            </a:fld>
            <a:endParaRPr lang="en-US"/>
          </a:p>
        </p:txBody>
      </p:sp>
    </p:spTree>
    <p:extLst>
      <p:ext uri="{BB962C8B-B14F-4D97-AF65-F5344CB8AC3E}">
        <p14:creationId xmlns:p14="http://schemas.microsoft.com/office/powerpoint/2010/main" val="153815357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D02FFD-07D4-5C4F-BD77-921008177348}" type="slidenum">
              <a:rPr lang="en-US" smtClean="0"/>
              <a:t>1</a:t>
            </a:fld>
            <a:endParaRPr lang="en-US"/>
          </a:p>
        </p:txBody>
      </p:sp>
    </p:spTree>
    <p:extLst>
      <p:ext uri="{BB962C8B-B14F-4D97-AF65-F5344CB8AC3E}">
        <p14:creationId xmlns:p14="http://schemas.microsoft.com/office/powerpoint/2010/main" val="252138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D02FFD-07D4-5C4F-BD77-921008177348}" type="slidenum">
              <a:rPr lang="en-US" smtClean="0"/>
              <a:t>2</a:t>
            </a:fld>
            <a:endParaRPr lang="en-US"/>
          </a:p>
        </p:txBody>
      </p:sp>
    </p:spTree>
    <p:extLst>
      <p:ext uri="{BB962C8B-B14F-4D97-AF65-F5344CB8AC3E}">
        <p14:creationId xmlns:p14="http://schemas.microsoft.com/office/powerpoint/2010/main" val="2877451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D02FFD-07D4-5C4F-BD77-921008177348}" type="slidenum">
              <a:rPr lang="en-US" smtClean="0"/>
              <a:t>3</a:t>
            </a:fld>
            <a:endParaRPr lang="en-US"/>
          </a:p>
        </p:txBody>
      </p:sp>
    </p:spTree>
    <p:extLst>
      <p:ext uri="{BB962C8B-B14F-4D97-AF65-F5344CB8AC3E}">
        <p14:creationId xmlns:p14="http://schemas.microsoft.com/office/powerpoint/2010/main" val="626234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securityintelligence.com/" TargetMode="External"/><Relationship Id="rId7" Type="http://schemas.openxmlformats.org/officeDocument/2006/relationships/hyperlink" Target="https://www.youtube.com/ibmsecurity" TargetMode="External"/><Relationship Id="rId2" Type="http://schemas.openxmlformats.org/officeDocument/2006/relationships/hyperlink" Target="https://www.ibm.com/security" TargetMode="External"/><Relationship Id="rId1" Type="http://schemas.openxmlformats.org/officeDocument/2006/relationships/slideMaster" Target="../slideMasters/slideMaster1.xml"/><Relationship Id="rId6" Type="http://schemas.openxmlformats.org/officeDocument/2006/relationships/hyperlink" Target="https://twitter.com/IBMSecurity?ref_src=twsrc%5egoogle|twcamp%5eserp|twgr%5eauthor" TargetMode="External"/><Relationship Id="rId5" Type="http://schemas.openxmlformats.org/officeDocument/2006/relationships/hyperlink" Target="https://exchange.xforce.ibmcloud.com/" TargetMode="External"/><Relationship Id="rId4" Type="http://schemas.openxmlformats.org/officeDocument/2006/relationships/hyperlink" Target="https://www.ibm.com/security/community" TargetMode="External"/><Relationship Id="rId9"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8" Type="http://schemas.openxmlformats.org/officeDocument/2006/relationships/hyperlink" Target="https://www.youtube.com/ibmsecurity" TargetMode="External"/><Relationship Id="rId3" Type="http://schemas.openxmlformats.org/officeDocument/2006/relationships/hyperlink" Target="https://www.ibm.com/security" TargetMode="External"/><Relationship Id="rId7" Type="http://schemas.openxmlformats.org/officeDocument/2006/relationships/hyperlink" Target="https://twitter.com/IBMSecurity?ref_src=twsrc%5egoogle|twcamp%5eserp|twgr%5eauthor" TargetMode="External"/><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hyperlink" Target="https://exchange.xforce.ibmcloud.com/" TargetMode="External"/><Relationship Id="rId5" Type="http://schemas.openxmlformats.org/officeDocument/2006/relationships/hyperlink" Target="https://www.ibm.com/security/community" TargetMode="External"/><Relationship Id="rId4" Type="http://schemas.openxmlformats.org/officeDocument/2006/relationships/hyperlink" Target="https://securityintelligence.com/" TargetMode="External"/><Relationship Id="rId9"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n purple&gt;blue auror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4BDF8C-1817-8247-8AB1-2A718F6A5B52}"/>
              </a:ext>
            </a:extLst>
          </p:cNvPr>
          <p:cNvPicPr>
            <a:picLocks noChangeAspect="1"/>
          </p:cNvPicPr>
          <p:nvPr userDrawn="1"/>
        </p:nvPicPr>
        <p:blipFill>
          <a:blip r:embed="rId2"/>
          <a:stretch>
            <a:fillRect/>
          </a:stretch>
        </p:blipFill>
        <p:spPr>
          <a:xfrm>
            <a:off x="0" y="0"/>
            <a:ext cx="9144000" cy="5143500"/>
          </a:xfrm>
          <a:prstGeom prst="rect">
            <a:avLst/>
          </a:prstGeom>
        </p:spPr>
      </p:pic>
      <p:pic>
        <p:nvPicPr>
          <p:cNvPr id="7" name="Picture 6"/>
          <p:cNvPicPr>
            <a:picLocks noChangeAspect="1"/>
          </p:cNvPicPr>
          <p:nvPr userDrawn="1"/>
        </p:nvPicPr>
        <p:blipFill>
          <a:blip r:embed="rId3"/>
          <a:stretch>
            <a:fillRect/>
          </a:stretch>
        </p:blipFill>
        <p:spPr>
          <a:xfrm>
            <a:off x="8393812" y="4693078"/>
            <a:ext cx="521589" cy="206791"/>
          </a:xfrm>
          <a:prstGeom prst="rect">
            <a:avLst/>
          </a:prstGeom>
        </p:spPr>
      </p:pic>
      <p:pic>
        <p:nvPicPr>
          <p:cNvPr id="9" name="Picture 8">
            <a:extLst>
              <a:ext uri="{FF2B5EF4-FFF2-40B4-BE49-F238E27FC236}">
                <a16:creationId xmlns:a16="http://schemas.microsoft.com/office/drawing/2014/main" id="{CEA9673D-27C2-4B47-B2F7-B57982EACA9D}"/>
              </a:ext>
            </a:extLst>
          </p:cNvPr>
          <p:cNvPicPr>
            <a:picLocks noChangeAspect="1"/>
          </p:cNvPicPr>
          <p:nvPr userDrawn="1"/>
        </p:nvPicPr>
        <p:blipFill>
          <a:blip r:embed="rId4"/>
          <a:stretch>
            <a:fillRect/>
          </a:stretch>
        </p:blipFill>
        <p:spPr>
          <a:xfrm>
            <a:off x="94800" y="4577089"/>
            <a:ext cx="1638209" cy="517423"/>
          </a:xfrm>
          <a:prstGeom prst="rect">
            <a:avLst/>
          </a:prstGeom>
        </p:spPr>
      </p:pic>
      <p:sp>
        <p:nvSpPr>
          <p:cNvPr id="3" name="Title 2">
            <a:extLst>
              <a:ext uri="{FF2B5EF4-FFF2-40B4-BE49-F238E27FC236}">
                <a16:creationId xmlns:a16="http://schemas.microsoft.com/office/drawing/2014/main" id="{44848B66-AA68-C24D-9965-D0F8C271AE4B}"/>
              </a:ext>
            </a:extLst>
          </p:cNvPr>
          <p:cNvSpPr>
            <a:spLocks noGrp="1"/>
          </p:cNvSpPr>
          <p:nvPr>
            <p:ph type="title"/>
          </p:nvPr>
        </p:nvSpPr>
        <p:spPr>
          <a:xfrm>
            <a:off x="210311" y="201169"/>
            <a:ext cx="6419077" cy="332399"/>
          </a:xfrm>
        </p:spPr>
        <p:txBody>
          <a:bodyPr/>
          <a:lstStyle>
            <a:lvl1pPr>
              <a:defRPr>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2044645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3FC6DB6-F663-8544-B72A-23C78CABD16A}"/>
              </a:ext>
            </a:extLst>
          </p:cNvPr>
          <p:cNvSpPr>
            <a:spLocks noGrp="1"/>
          </p:cNvSpPr>
          <p:nvPr>
            <p:ph type="pic" sz="quarter" idx="21"/>
          </p:nvPr>
        </p:nvSpPr>
        <p:spPr>
          <a:xfrm>
            <a:off x="0" y="0"/>
            <a:ext cx="9144000" cy="2566988"/>
          </a:xfrm>
        </p:spPr>
        <p:txBody>
          <a:bodyPr/>
          <a:lstStyle>
            <a:lvl1pPr>
              <a:defRPr b="0" i="0">
                <a:latin typeface="IBM Plex Sans" panose="020B0503050203000203" pitchFamily="34" charset="0"/>
              </a:defRPr>
            </a:lvl1pPr>
          </a:lstStyle>
          <a:p>
            <a:r>
              <a:rPr lang="en-US"/>
              <a:t>Click icon to add picture</a:t>
            </a:r>
            <a:endParaRPr lang="en-US" dirty="0"/>
          </a:p>
        </p:txBody>
      </p:sp>
      <p:sp>
        <p:nvSpPr>
          <p:cNvPr id="6" name="Content Placeholder 5"/>
          <p:cNvSpPr>
            <a:spLocks noGrp="1"/>
          </p:cNvSpPr>
          <p:nvPr>
            <p:ph sz="quarter" idx="17"/>
          </p:nvPr>
        </p:nvSpPr>
        <p:spPr>
          <a:xfrm>
            <a:off x="4572000" y="2570162"/>
            <a:ext cx="2286000" cy="2573338"/>
          </a:xfrm>
          <a:noFill/>
          <a:ln w="19050">
            <a:noFill/>
          </a:ln>
        </p:spPr>
        <p:txBody>
          <a:bodyPr lIns="219456" tIns="201168" rIns="228600" bIns="228600"/>
          <a:lstStyle>
            <a:lvl1pPr>
              <a:defRPr b="0" i="0">
                <a:solidFill>
                  <a:schemeClr val="tx1"/>
                </a:solidFill>
                <a:latin typeface="IBM Plex Sans" panose="020B0503050203000203" pitchFamily="34" charset="0"/>
              </a:defRPr>
            </a:lvl1pPr>
          </a:lstStyle>
          <a:p>
            <a:pPr lvl="0"/>
            <a:r>
              <a:rPr lang="en-US"/>
              <a:t>Click to edit Master text styles</a:t>
            </a:r>
          </a:p>
        </p:txBody>
      </p:sp>
      <p:sp>
        <p:nvSpPr>
          <p:cNvPr id="11" name="Content Placeholder 10"/>
          <p:cNvSpPr>
            <a:spLocks noGrp="1"/>
          </p:cNvSpPr>
          <p:nvPr>
            <p:ph sz="quarter" idx="18"/>
          </p:nvPr>
        </p:nvSpPr>
        <p:spPr>
          <a:xfrm>
            <a:off x="6858000" y="2570162"/>
            <a:ext cx="2286000" cy="2573338"/>
          </a:xfrm>
          <a:noFill/>
          <a:ln w="19050">
            <a:noFill/>
          </a:ln>
        </p:spPr>
        <p:txBody>
          <a:bodyPr lIns="219456" tIns="201168" rIns="228600" bIns="228600"/>
          <a:lstStyle>
            <a:lvl1pPr>
              <a:defRPr b="0" i="0">
                <a:solidFill>
                  <a:schemeClr val="tx1"/>
                </a:solidFill>
                <a:latin typeface="IBM Plex Sans" panose="020B0503050203000203" pitchFamily="34" charset="0"/>
              </a:defRPr>
            </a:lvl1pPr>
          </a:lstStyle>
          <a:p>
            <a:pPr lvl="0"/>
            <a:r>
              <a:rPr lang="en-US"/>
              <a:t>Click to edit Master text styles</a:t>
            </a:r>
          </a:p>
        </p:txBody>
      </p:sp>
      <p:sp>
        <p:nvSpPr>
          <p:cNvPr id="14" name="Content Placeholder 13"/>
          <p:cNvSpPr>
            <a:spLocks noGrp="1"/>
          </p:cNvSpPr>
          <p:nvPr>
            <p:ph sz="quarter" idx="19"/>
          </p:nvPr>
        </p:nvSpPr>
        <p:spPr>
          <a:xfrm>
            <a:off x="2286001" y="2570163"/>
            <a:ext cx="2286000" cy="2573337"/>
          </a:xfrm>
          <a:noFill/>
          <a:ln w="19050">
            <a:noFill/>
          </a:ln>
        </p:spPr>
        <p:txBody>
          <a:bodyPr lIns="219456" tIns="201168" rIns="228600" bIns="228600"/>
          <a:lstStyle>
            <a:lvl1pPr>
              <a:defRPr b="0" i="0">
                <a:solidFill>
                  <a:schemeClr val="tx1"/>
                </a:solidFill>
                <a:latin typeface="IBM Plex Sans" panose="020B0503050203000203" pitchFamily="34" charset="0"/>
              </a:defRPr>
            </a:lvl1pPr>
          </a:lstStyle>
          <a:p>
            <a:pPr lvl="0"/>
            <a:r>
              <a:rPr lang="en-US"/>
              <a:t>Click to edit Master text styles</a:t>
            </a:r>
          </a:p>
        </p:txBody>
      </p:sp>
      <p:sp>
        <p:nvSpPr>
          <p:cNvPr id="7" name="Content Placeholder 6"/>
          <p:cNvSpPr>
            <a:spLocks noGrp="1"/>
          </p:cNvSpPr>
          <p:nvPr>
            <p:ph sz="quarter" idx="20"/>
          </p:nvPr>
        </p:nvSpPr>
        <p:spPr>
          <a:xfrm>
            <a:off x="0" y="2570163"/>
            <a:ext cx="2286000" cy="2573337"/>
          </a:xfrm>
          <a:noFill/>
          <a:ln w="19050">
            <a:noFill/>
          </a:ln>
        </p:spPr>
        <p:txBody>
          <a:bodyPr lIns="219456" tIns="201168" rIns="228600" bIns="228600"/>
          <a:lstStyle>
            <a:lvl1pPr>
              <a:defRPr b="0" i="0">
                <a:solidFill>
                  <a:schemeClr val="tx1"/>
                </a:solidFill>
                <a:latin typeface="IBM Plex Sans" panose="020B0503050203000203" pitchFamily="34" charset="0"/>
              </a:defRPr>
            </a:lvl1pPr>
          </a:lstStyle>
          <a:p>
            <a:pPr lvl="0"/>
            <a:r>
              <a:rPr lang="en-US"/>
              <a:t>Click to edit Master text styles</a:t>
            </a:r>
          </a:p>
        </p:txBody>
      </p:sp>
      <p:sp>
        <p:nvSpPr>
          <p:cNvPr id="2" name="Title 1"/>
          <p:cNvSpPr>
            <a:spLocks noGrp="1"/>
          </p:cNvSpPr>
          <p:nvPr>
            <p:ph type="title"/>
          </p:nvPr>
        </p:nvSpPr>
        <p:spPr>
          <a:xfrm>
            <a:off x="0" y="0"/>
            <a:ext cx="9144000" cy="1061829"/>
          </a:xfrm>
          <a:noFill/>
        </p:spPr>
        <p:txBody>
          <a:bodyPr lIns="182880" tIns="164592" rIns="228600" bIns="228600"/>
          <a:lstStyle>
            <a:lvl1pPr>
              <a:defRPr sz="4800"/>
            </a:lvl1pPr>
          </a:lstStyle>
          <a:p>
            <a:r>
              <a:rPr lang="en-US"/>
              <a:t>Click to edit Master title style</a:t>
            </a:r>
            <a:endParaRPr lang="en-US" dirty="0"/>
          </a:p>
        </p:txBody>
      </p:sp>
      <p:grpSp>
        <p:nvGrpSpPr>
          <p:cNvPr id="12" name="Group 11">
            <a:extLst>
              <a:ext uri="{FF2B5EF4-FFF2-40B4-BE49-F238E27FC236}">
                <a16:creationId xmlns:a16="http://schemas.microsoft.com/office/drawing/2014/main" id="{F36D69E9-254D-644D-8C1D-46C37B0583FB}"/>
              </a:ext>
            </a:extLst>
          </p:cNvPr>
          <p:cNvGrpSpPr/>
          <p:nvPr userDrawn="1"/>
        </p:nvGrpSpPr>
        <p:grpSpPr>
          <a:xfrm>
            <a:off x="2286000" y="2800953"/>
            <a:ext cx="4572000" cy="1692559"/>
            <a:chOff x="2286000" y="2569462"/>
            <a:chExt cx="4572000" cy="1924050"/>
          </a:xfrm>
        </p:grpSpPr>
        <p:cxnSp>
          <p:nvCxnSpPr>
            <p:cNvPr id="13" name="Straight Connector 12">
              <a:extLst>
                <a:ext uri="{FF2B5EF4-FFF2-40B4-BE49-F238E27FC236}">
                  <a16:creationId xmlns:a16="http://schemas.microsoft.com/office/drawing/2014/main" id="{AFB0E57D-C960-3344-993A-8169C2BEDF84}"/>
                </a:ext>
              </a:extLst>
            </p:cNvPr>
            <p:cNvCxnSpPr>
              <a:cxnSpLocks/>
            </p:cNvCxnSpPr>
            <p:nvPr/>
          </p:nvCxnSpPr>
          <p:spPr bwMode="auto">
            <a:xfrm>
              <a:off x="2286000" y="2569462"/>
              <a:ext cx="0" cy="1924050"/>
            </a:xfrm>
            <a:prstGeom prst="line">
              <a:avLst/>
            </a:prstGeom>
            <a:ln w="3175">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7F92D36A-8B5C-1D4E-A115-8CBC6E37567A}"/>
                </a:ext>
              </a:extLst>
            </p:cNvPr>
            <p:cNvCxnSpPr>
              <a:cxnSpLocks/>
            </p:cNvCxnSpPr>
            <p:nvPr/>
          </p:nvCxnSpPr>
          <p:spPr bwMode="auto">
            <a:xfrm>
              <a:off x="4572000" y="2569462"/>
              <a:ext cx="0" cy="1924050"/>
            </a:xfrm>
            <a:prstGeom prst="line">
              <a:avLst/>
            </a:prstGeom>
            <a:ln w="3175">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33B54559-51C6-3948-B044-E20ABFD6F32B}"/>
                </a:ext>
              </a:extLst>
            </p:cNvPr>
            <p:cNvCxnSpPr>
              <a:cxnSpLocks/>
            </p:cNvCxnSpPr>
            <p:nvPr/>
          </p:nvCxnSpPr>
          <p:spPr bwMode="auto">
            <a:xfrm>
              <a:off x="6858000" y="2569462"/>
              <a:ext cx="0" cy="1924050"/>
            </a:xfrm>
            <a:prstGeom prst="line">
              <a:avLst/>
            </a:prstGeom>
            <a:ln w="3175">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sp>
        <p:nvSpPr>
          <p:cNvPr id="5" name="Footer Placeholder 4">
            <a:extLst>
              <a:ext uri="{FF2B5EF4-FFF2-40B4-BE49-F238E27FC236}">
                <a16:creationId xmlns:a16="http://schemas.microsoft.com/office/drawing/2014/main" id="{3FF04C16-A68F-8148-9198-5D2DDFA72B0E}"/>
              </a:ext>
            </a:extLst>
          </p:cNvPr>
          <p:cNvSpPr>
            <a:spLocks noGrp="1"/>
          </p:cNvSpPr>
          <p:nvPr>
            <p:ph type="ftr" sz="quarter" idx="22"/>
          </p:nvPr>
        </p:nvSpPr>
        <p:spPr/>
        <p:txBody>
          <a:bodyPr/>
          <a:lstStyle>
            <a:lvl1pPr>
              <a:defRPr>
                <a:solidFill>
                  <a:srgbClr val="6F6F6F"/>
                </a:solidFill>
              </a:defRPr>
            </a:lvl1pPr>
          </a:lstStyle>
          <a:p>
            <a:r>
              <a:rPr lang="en-US" dirty="0"/>
              <a:t>IBM Security / © 2020 IBM Corporation</a:t>
            </a:r>
          </a:p>
        </p:txBody>
      </p:sp>
      <p:sp>
        <p:nvSpPr>
          <p:cNvPr id="8" name="Slide Number Placeholder 7">
            <a:extLst>
              <a:ext uri="{FF2B5EF4-FFF2-40B4-BE49-F238E27FC236}">
                <a16:creationId xmlns:a16="http://schemas.microsoft.com/office/drawing/2014/main" id="{379883D6-0003-4642-9444-736503E38232}"/>
              </a:ext>
            </a:extLst>
          </p:cNvPr>
          <p:cNvSpPr>
            <a:spLocks noGrp="1"/>
          </p:cNvSpPr>
          <p:nvPr>
            <p:ph type="sldNum" sz="quarter" idx="23"/>
          </p:nvPr>
        </p:nvSpPr>
        <p:spPr/>
        <p:txBody>
          <a:bodyPr/>
          <a:lstStyle>
            <a:lvl1pPr>
              <a:defRPr>
                <a:solidFill>
                  <a:srgbClr val="6F6F6F"/>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181280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se study: Title, text (two columns),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4554886" y="0"/>
            <a:ext cx="4572000" cy="5143500"/>
          </a:xfrm>
        </p:spPr>
        <p:txBody>
          <a:bodyPr lIns="91440" tIns="91440" rIns="91440" bIns="91440"/>
          <a:lstStyle>
            <a:lvl1pPr>
              <a:defRPr b="0" i="0">
                <a:latin typeface="IBM Plex Sans" panose="020B0503050203000203" pitchFamily="34" charset="0"/>
              </a:defRPr>
            </a:lvl1pPr>
          </a:lstStyle>
          <a:p>
            <a:r>
              <a:rPr lang="en-US"/>
              <a:t>Click icon to add picture</a:t>
            </a:r>
            <a:endParaRPr lang="en-US" dirty="0"/>
          </a:p>
        </p:txBody>
      </p:sp>
      <p:sp>
        <p:nvSpPr>
          <p:cNvPr id="8" name="Text Placeholder 7"/>
          <p:cNvSpPr>
            <a:spLocks noGrp="1"/>
          </p:cNvSpPr>
          <p:nvPr>
            <p:ph type="body" sz="quarter" idx="13"/>
          </p:nvPr>
        </p:nvSpPr>
        <p:spPr>
          <a:xfrm>
            <a:off x="228600" y="1280160"/>
            <a:ext cx="1828800" cy="3206750"/>
          </a:xfrm>
        </p:spPr>
        <p:txBody>
          <a:bodyPr/>
          <a:lstStyle>
            <a:lvl1pPr>
              <a:buClrTx/>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5"/>
          </p:nvPr>
        </p:nvSpPr>
        <p:spPr>
          <a:xfrm>
            <a:off x="2514600" y="1280160"/>
            <a:ext cx="1828800" cy="3206750"/>
          </a:xfrm>
        </p:spPr>
        <p:txBody>
          <a:bodyPr vert="horz" lIns="0" tIns="0" rIns="0" bIns="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buClrTx/>
            </a:pPr>
            <a:r>
              <a:rPr lang="en-US"/>
              <a:t>Click to edit Master text styles</a:t>
            </a:r>
          </a:p>
          <a:p>
            <a:pPr lvl="1">
              <a:buClrTx/>
            </a:pPr>
            <a:r>
              <a:rPr lang="en-US"/>
              <a:t>Second level</a:t>
            </a:r>
          </a:p>
          <a:p>
            <a:pPr lvl="2">
              <a:buClrTx/>
            </a:pPr>
            <a:r>
              <a:rPr lang="en-US"/>
              <a:t>Third level</a:t>
            </a:r>
          </a:p>
          <a:p>
            <a:pPr lvl="3">
              <a:buClrTx/>
            </a:pPr>
            <a:r>
              <a:rPr lang="en-US"/>
              <a:t>Fourth level</a:t>
            </a:r>
          </a:p>
          <a:p>
            <a:pPr lvl="4">
              <a:buClrTx/>
            </a:pPr>
            <a:r>
              <a:rPr lang="en-US"/>
              <a:t>Fifth level</a:t>
            </a:r>
            <a:endParaRPr lang="en-US" dirty="0"/>
          </a:p>
        </p:txBody>
      </p:sp>
      <p:sp>
        <p:nvSpPr>
          <p:cNvPr id="5" name="Footer Placeholder 4">
            <a:extLst>
              <a:ext uri="{FF2B5EF4-FFF2-40B4-BE49-F238E27FC236}">
                <a16:creationId xmlns:a16="http://schemas.microsoft.com/office/drawing/2014/main" id="{35A3F142-DDEE-0A43-ADE5-0E690C321AB0}"/>
              </a:ext>
            </a:extLst>
          </p:cNvPr>
          <p:cNvSpPr>
            <a:spLocks noGrp="1"/>
          </p:cNvSpPr>
          <p:nvPr>
            <p:ph type="ftr" sz="quarter" idx="16"/>
          </p:nvPr>
        </p:nvSpPr>
        <p:spPr/>
        <p:txBody>
          <a:bodyPr/>
          <a:lstStyle>
            <a:lvl1pPr>
              <a:defRPr>
                <a:solidFill>
                  <a:srgbClr val="6F6F6F"/>
                </a:solidFill>
              </a:defRPr>
            </a:lvl1pPr>
          </a:lstStyle>
          <a:p>
            <a:r>
              <a:rPr lang="en-US" dirty="0"/>
              <a:t>IBM Security / © 2020 IBM Corporation</a:t>
            </a:r>
          </a:p>
        </p:txBody>
      </p:sp>
      <p:sp>
        <p:nvSpPr>
          <p:cNvPr id="9" name="Slide Number Placeholder 8">
            <a:extLst>
              <a:ext uri="{FF2B5EF4-FFF2-40B4-BE49-F238E27FC236}">
                <a16:creationId xmlns:a16="http://schemas.microsoft.com/office/drawing/2014/main" id="{7F69179D-172C-ED40-B789-80E930277C20}"/>
              </a:ext>
            </a:extLst>
          </p:cNvPr>
          <p:cNvSpPr>
            <a:spLocks noGrp="1"/>
          </p:cNvSpPr>
          <p:nvPr>
            <p:ph type="sldNum" sz="quarter" idx="17"/>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D200D14B-E167-B244-B3CB-51AE8FBB7955}"/>
              </a:ext>
            </a:extLst>
          </p:cNvPr>
          <p:cNvSpPr>
            <a:spLocks noGrp="1"/>
          </p:cNvSpPr>
          <p:nvPr>
            <p:ph type="title"/>
          </p:nvPr>
        </p:nvSpPr>
        <p:spPr>
          <a:xfrm>
            <a:off x="210312" y="201169"/>
            <a:ext cx="4133089" cy="332399"/>
          </a:xfrm>
        </p:spPr>
        <p:txBody>
          <a:bodyPr/>
          <a:lstStyle/>
          <a:p>
            <a:r>
              <a:rPr lang="en-US"/>
              <a:t>Click to edit Master title style</a:t>
            </a:r>
            <a:endParaRPr lang="en-US" dirty="0"/>
          </a:p>
        </p:txBody>
      </p:sp>
    </p:spTree>
    <p:extLst>
      <p:ext uri="{BB962C8B-B14F-4D97-AF65-F5344CB8AC3E}">
        <p14:creationId xmlns:p14="http://schemas.microsoft.com/office/powerpoint/2010/main" val="1059588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 Dark Background">
    <p:bg>
      <p:bgPr>
        <a:solidFill>
          <a:srgbClr val="000000"/>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509814C-BD6F-7B4F-99EB-A6B0FBC1FD04}"/>
              </a:ext>
            </a:extLst>
          </p:cNvPr>
          <p:cNvSpPr>
            <a:spLocks noGrp="1"/>
          </p:cNvSpPr>
          <p:nvPr>
            <p:ph type="ftr" sz="quarter" idx="10"/>
          </p:nvPr>
        </p:nvSpPr>
        <p:spPr/>
        <p:txBody>
          <a:bodyPr/>
          <a:lstStyle>
            <a:lvl1pPr>
              <a:defRPr>
                <a:solidFill>
                  <a:srgbClr val="868D95"/>
                </a:solidFill>
              </a:defRPr>
            </a:lvl1pPr>
          </a:lstStyle>
          <a:p>
            <a:r>
              <a:rPr lang="en-US" dirty="0"/>
              <a:t>IBM Security / © 2020 IBM Corporation</a:t>
            </a:r>
          </a:p>
        </p:txBody>
      </p:sp>
      <p:sp>
        <p:nvSpPr>
          <p:cNvPr id="3" name="Slide Number Placeholder 2">
            <a:extLst>
              <a:ext uri="{FF2B5EF4-FFF2-40B4-BE49-F238E27FC236}">
                <a16:creationId xmlns:a16="http://schemas.microsoft.com/office/drawing/2014/main" id="{75DA223F-87FC-004F-996F-0CFD3D9A304C}"/>
              </a:ext>
            </a:extLst>
          </p:cNvPr>
          <p:cNvSpPr>
            <a:spLocks noGrp="1"/>
          </p:cNvSpPr>
          <p:nvPr>
            <p:ph type="sldNum" sz="quarter" idx="11"/>
          </p:nvPr>
        </p:nvSpPr>
        <p:spPr/>
        <p:txBody>
          <a:bodyPr/>
          <a:lstStyle>
            <a:lvl1pPr>
              <a:defRPr>
                <a:solidFill>
                  <a:srgbClr val="868D95"/>
                </a:solidFill>
              </a:defRPr>
            </a:lvl1pPr>
          </a:lstStyle>
          <a:p>
            <a:fld id="{59395FB3-9C97-154F-86B2-7E381B951268}" type="slidenum">
              <a:rPr lang="en-US" smtClean="0"/>
              <a:pPr/>
              <a:t>‹#›</a:t>
            </a:fld>
            <a:endParaRPr lang="en-US" dirty="0"/>
          </a:p>
        </p:txBody>
      </p:sp>
      <p:sp>
        <p:nvSpPr>
          <p:cNvPr id="4" name="Title 3">
            <a:extLst>
              <a:ext uri="{FF2B5EF4-FFF2-40B4-BE49-F238E27FC236}">
                <a16:creationId xmlns:a16="http://schemas.microsoft.com/office/drawing/2014/main" id="{81C0E63B-DB5C-6F4B-B0F9-C075B2D76EA5}"/>
              </a:ext>
            </a:extLst>
          </p:cNvPr>
          <p:cNvSpPr>
            <a:spLocks noGrp="1"/>
          </p:cNvSpPr>
          <p:nvPr>
            <p:ph type="title"/>
          </p:nvPr>
        </p:nvSpPr>
        <p:spPr/>
        <p:txBody>
          <a:bodyPr/>
          <a:lstStyle>
            <a:lvl1pPr>
              <a:defRPr>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29407889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subtitle - dark background">
    <p:bg>
      <p:bgPr>
        <a:solidFill>
          <a:srgbClr val="000000"/>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1BF2151-11EA-2947-9E9F-88907F3B487F}"/>
              </a:ext>
            </a:extLst>
          </p:cNvPr>
          <p:cNvSpPr>
            <a:spLocks noGrp="1"/>
          </p:cNvSpPr>
          <p:nvPr>
            <p:ph type="body" sz="quarter" idx="12" hasCustomPrompt="1"/>
          </p:nvPr>
        </p:nvSpPr>
        <p:spPr>
          <a:xfrm>
            <a:off x="209550" y="544767"/>
            <a:ext cx="6419850" cy="246221"/>
          </a:xfrm>
        </p:spPr>
        <p:txBody>
          <a:bodyPr>
            <a:spAutoFit/>
          </a:bodyPr>
          <a:lstStyle>
            <a:lvl1pPr>
              <a:defRPr sz="1600" b="0" i="0">
                <a:solidFill>
                  <a:srgbClr val="868D95"/>
                </a:solidFill>
                <a:latin typeface="IBM Plex Sans" panose="020B0503050203000203" pitchFamily="34" charset="0"/>
              </a:defRPr>
            </a:lvl1pPr>
          </a:lstStyle>
          <a:p>
            <a:pPr lvl="0"/>
            <a:r>
              <a:rPr lang="en-US" dirty="0"/>
              <a:t>Click to edit Master subtitle styles</a:t>
            </a:r>
          </a:p>
        </p:txBody>
      </p:sp>
      <p:sp>
        <p:nvSpPr>
          <p:cNvPr id="2" name="Footer Placeholder 1">
            <a:extLst>
              <a:ext uri="{FF2B5EF4-FFF2-40B4-BE49-F238E27FC236}">
                <a16:creationId xmlns:a16="http://schemas.microsoft.com/office/drawing/2014/main" id="{809B33DE-E6CA-A346-9479-8883F2F083FA}"/>
              </a:ext>
            </a:extLst>
          </p:cNvPr>
          <p:cNvSpPr>
            <a:spLocks noGrp="1"/>
          </p:cNvSpPr>
          <p:nvPr>
            <p:ph type="ftr" sz="quarter" idx="13"/>
          </p:nvPr>
        </p:nvSpPr>
        <p:spPr/>
        <p:txBody>
          <a:bodyPr/>
          <a:lstStyle>
            <a:lvl1pPr>
              <a:defRPr>
                <a:solidFill>
                  <a:srgbClr val="868D95"/>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5DEAEB1B-8DF0-8B49-ADE1-20CDCC04F0E3}"/>
              </a:ext>
            </a:extLst>
          </p:cNvPr>
          <p:cNvSpPr>
            <a:spLocks noGrp="1"/>
          </p:cNvSpPr>
          <p:nvPr>
            <p:ph type="sldNum" sz="quarter" idx="14"/>
          </p:nvPr>
        </p:nvSpPr>
        <p:spPr/>
        <p:txBody>
          <a:bodyPr/>
          <a:lstStyle>
            <a:lvl1pPr>
              <a:defRPr>
                <a:solidFill>
                  <a:srgbClr val="868D95"/>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3F0CB479-2483-DA4A-9372-18CEC4E9C0AA}"/>
              </a:ext>
            </a:extLst>
          </p:cNvPr>
          <p:cNvSpPr>
            <a:spLocks noGrp="1"/>
          </p:cNvSpPr>
          <p:nvPr>
            <p:ph type="title"/>
          </p:nvPr>
        </p:nvSpPr>
        <p:spPr/>
        <p:txBody>
          <a:bodyPr/>
          <a:lstStyle>
            <a:lvl1pPr>
              <a:defRPr>
                <a:solidFill>
                  <a:srgbClr val="FFFFFF"/>
                </a:solidFill>
              </a:defRPr>
            </a:lvl1pPr>
          </a:lstStyle>
          <a:p>
            <a:r>
              <a:rPr lang="en-US"/>
              <a:t>Click to edit Master title style</a:t>
            </a:r>
          </a:p>
        </p:txBody>
      </p:sp>
    </p:spTree>
    <p:extLst>
      <p:ext uri="{BB962C8B-B14F-4D97-AF65-F5344CB8AC3E}">
        <p14:creationId xmlns:p14="http://schemas.microsoft.com/office/powerpoint/2010/main" val="3186627281"/>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intro with text - dark background">
    <p:bg>
      <p:bgPr>
        <a:solidFill>
          <a:srgbClr val="000000"/>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201169"/>
            <a:ext cx="6419088" cy="332399"/>
          </a:xfrm>
        </p:spPr>
        <p:txBody>
          <a:bodyPr wrap="square">
            <a:spAutoFit/>
          </a:bodyPr>
          <a:lstStyle>
            <a:lvl1pPr>
              <a:defRPr>
                <a:solidFill>
                  <a:srgbClr val="FFFFFF"/>
                </a:solidFill>
              </a:defRPr>
            </a:lvl1pPr>
          </a:lstStyle>
          <a:p>
            <a:r>
              <a:rPr lang="en-US"/>
              <a:t>Click to edit Master title style</a:t>
            </a:r>
            <a:endParaRPr lang="en-US" dirty="0"/>
          </a:p>
        </p:txBody>
      </p:sp>
      <p:sp>
        <p:nvSpPr>
          <p:cNvPr id="8" name="Text Placeholder 8">
            <a:extLst>
              <a:ext uri="{FF2B5EF4-FFF2-40B4-BE49-F238E27FC236}">
                <a16:creationId xmlns:a16="http://schemas.microsoft.com/office/drawing/2014/main" id="{41F9A113-D7BE-9142-A928-2480E1DAE449}"/>
              </a:ext>
            </a:extLst>
          </p:cNvPr>
          <p:cNvSpPr>
            <a:spLocks noGrp="1"/>
          </p:cNvSpPr>
          <p:nvPr>
            <p:ph type="body" sz="quarter" idx="13"/>
          </p:nvPr>
        </p:nvSpPr>
        <p:spPr>
          <a:xfrm>
            <a:off x="217448" y="1280160"/>
            <a:ext cx="4114800" cy="369332"/>
          </a:xfrm>
        </p:spPr>
        <p:txBody>
          <a:bodyPr>
            <a:spAutoFit/>
          </a:bodyPr>
          <a:lstStyle>
            <a:lvl1pPr>
              <a:defRPr sz="2400" b="0" i="0">
                <a:solidFill>
                  <a:srgbClr val="868D95"/>
                </a:solidFill>
                <a:latin typeface="IBM Plex Sans Light" panose="020B0403050203000203" pitchFamily="34" charset="0"/>
              </a:defRPr>
            </a:lvl1pPr>
          </a:lstStyle>
          <a:p>
            <a:pPr lvl="0"/>
            <a:r>
              <a:rPr lang="en-US"/>
              <a:t>Click to edit Master text styles</a:t>
            </a:r>
          </a:p>
        </p:txBody>
      </p:sp>
      <p:sp>
        <p:nvSpPr>
          <p:cNvPr id="10" name="Text Placeholder 8">
            <a:extLst>
              <a:ext uri="{FF2B5EF4-FFF2-40B4-BE49-F238E27FC236}">
                <a16:creationId xmlns:a16="http://schemas.microsoft.com/office/drawing/2014/main" id="{F7D16651-3012-494B-85F7-446431F11E0E}"/>
              </a:ext>
            </a:extLst>
          </p:cNvPr>
          <p:cNvSpPr>
            <a:spLocks noGrp="1"/>
          </p:cNvSpPr>
          <p:nvPr>
            <p:ph type="body" sz="quarter" idx="14"/>
          </p:nvPr>
        </p:nvSpPr>
        <p:spPr>
          <a:xfrm>
            <a:off x="4800532" y="1280160"/>
            <a:ext cx="4114800" cy="3195666"/>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23AB2D5-39A0-934F-A392-3ACE2294819A}"/>
              </a:ext>
            </a:extLst>
          </p:cNvPr>
          <p:cNvSpPr>
            <a:spLocks noGrp="1"/>
          </p:cNvSpPr>
          <p:nvPr>
            <p:ph type="ftr" sz="quarter" idx="15"/>
          </p:nvPr>
        </p:nvSpPr>
        <p:spPr/>
        <p:txBody>
          <a:bodyPr/>
          <a:lstStyle>
            <a:lvl1pPr>
              <a:defRPr>
                <a:solidFill>
                  <a:srgbClr val="868D95"/>
                </a:solidFill>
              </a:defRPr>
            </a:lvl1pPr>
          </a:lstStyle>
          <a:p>
            <a:r>
              <a:rPr lang="en-US" dirty="0"/>
              <a:t>IBM Security / © 2020 IBM Corporation</a:t>
            </a:r>
          </a:p>
        </p:txBody>
      </p:sp>
      <p:sp>
        <p:nvSpPr>
          <p:cNvPr id="5" name="Slide Number Placeholder 4">
            <a:extLst>
              <a:ext uri="{FF2B5EF4-FFF2-40B4-BE49-F238E27FC236}">
                <a16:creationId xmlns:a16="http://schemas.microsoft.com/office/drawing/2014/main" id="{06C1F213-3F97-D64B-A4F0-F88616BB9307}"/>
              </a:ext>
            </a:extLst>
          </p:cNvPr>
          <p:cNvSpPr>
            <a:spLocks noGrp="1"/>
          </p:cNvSpPr>
          <p:nvPr>
            <p:ph type="sldNum" sz="quarter" idx="16"/>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38774115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2-Column Text - dark background">
    <p:bg>
      <p:bgPr>
        <a:solidFill>
          <a:srgbClr val="000000"/>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2E171548-9505-824E-BDB9-79305FA3AD54}"/>
              </a:ext>
            </a:extLst>
          </p:cNvPr>
          <p:cNvSpPr>
            <a:spLocks noGrp="1"/>
          </p:cNvSpPr>
          <p:nvPr>
            <p:ph type="body" sz="quarter" idx="12"/>
          </p:nvPr>
        </p:nvSpPr>
        <p:spPr>
          <a:xfrm>
            <a:off x="228600" y="1280160"/>
            <a:ext cx="4114800"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8">
            <a:extLst>
              <a:ext uri="{FF2B5EF4-FFF2-40B4-BE49-F238E27FC236}">
                <a16:creationId xmlns:a16="http://schemas.microsoft.com/office/drawing/2014/main" id="{EF9F6E35-71E2-FD44-86CC-050DA933B102}"/>
              </a:ext>
            </a:extLst>
          </p:cNvPr>
          <p:cNvSpPr>
            <a:spLocks noGrp="1"/>
          </p:cNvSpPr>
          <p:nvPr>
            <p:ph type="body" sz="quarter" idx="13"/>
          </p:nvPr>
        </p:nvSpPr>
        <p:spPr>
          <a:xfrm>
            <a:off x="4800601" y="1280160"/>
            <a:ext cx="4114731"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201169"/>
            <a:ext cx="6419088" cy="332399"/>
          </a:xfrm>
        </p:spPr>
        <p:txBody>
          <a:bodyPr wrap="square">
            <a:spAutoFit/>
          </a:bodyPr>
          <a:lstStyle>
            <a:lvl1pPr>
              <a:defRPr>
                <a:solidFill>
                  <a:srgbClr val="FFFFFF"/>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A330FA94-D98A-C64B-AA63-F54D37654BDA}"/>
              </a:ext>
            </a:extLst>
          </p:cNvPr>
          <p:cNvSpPr>
            <a:spLocks noGrp="1"/>
          </p:cNvSpPr>
          <p:nvPr>
            <p:ph type="ftr" sz="quarter" idx="14"/>
          </p:nvPr>
        </p:nvSpPr>
        <p:spPr/>
        <p:txBody>
          <a:bodyPr/>
          <a:lstStyle>
            <a:lvl1pPr>
              <a:defRPr>
                <a:solidFill>
                  <a:srgbClr val="868D95"/>
                </a:solidFill>
              </a:defRPr>
            </a:lvl1pPr>
          </a:lstStyle>
          <a:p>
            <a:r>
              <a:rPr lang="en-US" dirty="0"/>
              <a:t>IBM Security / © 2020 IBM Corporation</a:t>
            </a:r>
          </a:p>
        </p:txBody>
      </p:sp>
      <p:sp>
        <p:nvSpPr>
          <p:cNvPr id="5" name="Slide Number Placeholder 4">
            <a:extLst>
              <a:ext uri="{FF2B5EF4-FFF2-40B4-BE49-F238E27FC236}">
                <a16:creationId xmlns:a16="http://schemas.microsoft.com/office/drawing/2014/main" id="{3FA82A3C-43B8-DF45-8674-9C4EED141431}"/>
              </a:ext>
            </a:extLst>
          </p:cNvPr>
          <p:cNvSpPr>
            <a:spLocks noGrp="1"/>
          </p:cNvSpPr>
          <p:nvPr>
            <p:ph type="sldNum" sz="quarter" idx="15"/>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19306124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ext, half-image">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4572000" y="0"/>
            <a:ext cx="4572000" cy="5143500"/>
          </a:xfrm>
        </p:spPr>
        <p:txBody>
          <a:bodyPr lIns="91440" tIns="91440" rIns="91440" bIns="91440"/>
          <a:lstStyle>
            <a:lvl1pPr>
              <a:defRPr b="0" i="0">
                <a:solidFill>
                  <a:srgbClr val="FFFFFF"/>
                </a:solidFill>
                <a:latin typeface="IBM Plex Sans" panose="020B0503050203000203" pitchFamily="34" charset="0"/>
              </a:defRPr>
            </a:lvl1pPr>
          </a:lstStyle>
          <a:p>
            <a:r>
              <a:rPr lang="en-US"/>
              <a:t>Click icon to add picture</a:t>
            </a:r>
            <a:endParaRPr lang="en-US" dirty="0"/>
          </a:p>
        </p:txBody>
      </p:sp>
      <p:sp>
        <p:nvSpPr>
          <p:cNvPr id="8" name="Text Placeholder 7"/>
          <p:cNvSpPr>
            <a:spLocks noGrp="1"/>
          </p:cNvSpPr>
          <p:nvPr>
            <p:ph type="body" sz="quarter" idx="13"/>
          </p:nvPr>
        </p:nvSpPr>
        <p:spPr>
          <a:xfrm>
            <a:off x="228600" y="1280160"/>
            <a:ext cx="4114800"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008B8EF0-8F64-844F-A096-3A04D7A21C03}"/>
              </a:ext>
            </a:extLst>
          </p:cNvPr>
          <p:cNvSpPr>
            <a:spLocks noGrp="1"/>
          </p:cNvSpPr>
          <p:nvPr>
            <p:ph type="title"/>
          </p:nvPr>
        </p:nvSpPr>
        <p:spPr>
          <a:xfrm>
            <a:off x="210312" y="201169"/>
            <a:ext cx="4142232" cy="332399"/>
          </a:xfrm>
        </p:spPr>
        <p:txBody>
          <a:bodyPr>
            <a:spAutoFit/>
          </a:bodyPr>
          <a:lstStyle>
            <a:lvl1pPr>
              <a:defRPr>
                <a:solidFill>
                  <a:srgbClr val="FFFFFF"/>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4E3A7191-176A-5D4A-A9E2-AF2BF3DC56BE}"/>
              </a:ext>
            </a:extLst>
          </p:cNvPr>
          <p:cNvSpPr>
            <a:spLocks noGrp="1"/>
          </p:cNvSpPr>
          <p:nvPr>
            <p:ph type="ftr" sz="quarter" idx="15"/>
          </p:nvPr>
        </p:nvSpPr>
        <p:spPr/>
        <p:txBody>
          <a:bodyPr/>
          <a:lstStyle>
            <a:lvl1pPr>
              <a:defRPr>
                <a:solidFill>
                  <a:srgbClr val="868D95"/>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29AC8CAA-CE57-9C44-9112-71FDACDFA19A}"/>
              </a:ext>
            </a:extLst>
          </p:cNvPr>
          <p:cNvSpPr>
            <a:spLocks noGrp="1"/>
          </p:cNvSpPr>
          <p:nvPr>
            <p:ph type="sldNum" sz="quarter" idx="16"/>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587180263"/>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image">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4572000" y="0"/>
            <a:ext cx="4572000" cy="5143500"/>
          </a:xfrm>
        </p:spPr>
        <p:txBody>
          <a:bodyPr lIns="91440" tIns="91440" rIns="91440" bIns="91440"/>
          <a:lstStyle>
            <a:lvl1pPr>
              <a:defRPr b="0" i="0">
                <a:solidFill>
                  <a:srgbClr val="FFFFFF"/>
                </a:solidFill>
                <a:latin typeface="IBM Plex Sans" panose="020B0503050203000203" pitchFamily="34" charset="0"/>
              </a:defRPr>
            </a:lvl1pPr>
          </a:lstStyle>
          <a:p>
            <a:r>
              <a:rPr lang="en-US"/>
              <a:t>Click icon to add picture</a:t>
            </a:r>
            <a:endParaRPr lang="en-US" dirty="0"/>
          </a:p>
        </p:txBody>
      </p:sp>
      <p:sp>
        <p:nvSpPr>
          <p:cNvPr id="2" name="Title 1"/>
          <p:cNvSpPr>
            <a:spLocks noGrp="1"/>
          </p:cNvSpPr>
          <p:nvPr>
            <p:ph type="title"/>
          </p:nvPr>
        </p:nvSpPr>
        <p:spPr>
          <a:xfrm>
            <a:off x="210312" y="201169"/>
            <a:ext cx="4142232" cy="332399"/>
          </a:xfrm>
        </p:spPr>
        <p:txBody>
          <a:bodyPr>
            <a:spAutoFit/>
          </a:bodyPr>
          <a:lstStyle>
            <a:lvl1pPr>
              <a:defRPr>
                <a:solidFill>
                  <a:srgbClr val="FFFFFF"/>
                </a:solidFill>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F1ED3DEC-D279-C444-9877-7618BC178E1A}"/>
              </a:ext>
            </a:extLst>
          </p:cNvPr>
          <p:cNvSpPr>
            <a:spLocks noGrp="1"/>
          </p:cNvSpPr>
          <p:nvPr>
            <p:ph type="ftr" sz="quarter" idx="15"/>
          </p:nvPr>
        </p:nvSpPr>
        <p:spPr/>
        <p:txBody>
          <a:bodyPr/>
          <a:lstStyle>
            <a:lvl1pPr>
              <a:defRPr>
                <a:solidFill>
                  <a:srgbClr val="868D95"/>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51BD9304-8E6B-3F42-AA02-C993E7B599F8}"/>
              </a:ext>
            </a:extLst>
          </p:cNvPr>
          <p:cNvSpPr>
            <a:spLocks noGrp="1"/>
          </p:cNvSpPr>
          <p:nvPr>
            <p:ph type="sldNum" sz="quarter" idx="16"/>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985910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tagram with Aurora">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2EBF690-0BE8-BB42-8602-CD8CBAD7193E}"/>
              </a:ext>
            </a:extLst>
          </p:cNvPr>
          <p:cNvPicPr>
            <a:picLocks noChangeAspect="1"/>
          </p:cNvPicPr>
          <p:nvPr userDrawn="1"/>
        </p:nvPicPr>
        <p:blipFill rotWithShape="1">
          <a:blip r:embed="rId2"/>
          <a:srcRect l="1099" t="-2191" r="-636231" b="-2191"/>
          <a:stretch/>
        </p:blipFill>
        <p:spPr>
          <a:xfrm>
            <a:off x="1" y="0"/>
            <a:ext cx="9143999" cy="5143500"/>
          </a:xfrm>
          <a:prstGeom prst="rect">
            <a:avLst/>
          </a:prstGeom>
          <a:solidFill>
            <a:srgbClr val="000000"/>
          </a:solidFill>
        </p:spPr>
      </p:pic>
      <p:sp>
        <p:nvSpPr>
          <p:cNvPr id="2" name="Title 1"/>
          <p:cNvSpPr>
            <a:spLocks noGrp="1"/>
          </p:cNvSpPr>
          <p:nvPr>
            <p:ph type="title"/>
          </p:nvPr>
        </p:nvSpPr>
        <p:spPr>
          <a:xfrm>
            <a:off x="228600" y="1437546"/>
            <a:ext cx="4114800" cy="221599"/>
          </a:xfrm>
        </p:spPr>
        <p:txBody>
          <a:bodyPr/>
          <a:lstStyle>
            <a:lvl1pPr>
              <a:defRPr sz="1600">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2" hasCustomPrompt="1"/>
          </p:nvPr>
        </p:nvSpPr>
        <p:spPr>
          <a:xfrm>
            <a:off x="103704" y="107951"/>
            <a:ext cx="4239696" cy="1329595"/>
          </a:xfrm>
        </p:spPr>
        <p:txBody>
          <a:bodyPr wrap="square" anchor="b" anchorCtr="0">
            <a:spAutoFit/>
          </a:bodyPr>
          <a:lstStyle>
            <a:lvl1pPr>
              <a:lnSpc>
                <a:spcPct val="90000"/>
              </a:lnSpc>
              <a:defRPr sz="9600" b="0" i="0">
                <a:solidFill>
                  <a:srgbClr val="FFFFFF"/>
                </a:solidFill>
                <a:latin typeface="IBM Plex Sans ExtraLight" panose="020B0303050203000203" pitchFamily="34" charset="0"/>
              </a:defRPr>
            </a:lvl1pPr>
          </a:lstStyle>
          <a:p>
            <a:pPr lvl="0"/>
            <a:r>
              <a:rPr lang="en-US" dirty="0"/>
              <a:t>Data</a:t>
            </a:r>
          </a:p>
        </p:txBody>
      </p:sp>
      <p:sp>
        <p:nvSpPr>
          <p:cNvPr id="8" name="Text Placeholder 10">
            <a:extLst>
              <a:ext uri="{FF2B5EF4-FFF2-40B4-BE49-F238E27FC236}">
                <a16:creationId xmlns:a16="http://schemas.microsoft.com/office/drawing/2014/main" id="{D8541C52-586A-3740-9F9D-CD95C7AF372D}"/>
              </a:ext>
            </a:extLst>
          </p:cNvPr>
          <p:cNvSpPr>
            <a:spLocks noGrp="1"/>
          </p:cNvSpPr>
          <p:nvPr>
            <p:ph type="body" sz="quarter" idx="14" hasCustomPrompt="1"/>
          </p:nvPr>
        </p:nvSpPr>
        <p:spPr>
          <a:xfrm>
            <a:off x="4504113" y="4825077"/>
            <a:ext cx="4114800" cy="92333"/>
          </a:xfrm>
        </p:spPr>
        <p:txBody>
          <a:bodyPr/>
          <a:lstStyle>
            <a:lvl1pPr algn="r">
              <a:defRPr sz="600" b="0" i="0">
                <a:solidFill>
                  <a:srgbClr val="868D95"/>
                </a:solidFill>
                <a:latin typeface="IBM Plex Sans" panose="020B0503050203000203" pitchFamily="34" charset="0"/>
              </a:defRPr>
            </a:lvl1pPr>
          </a:lstStyle>
          <a:p>
            <a:r>
              <a:rPr lang="en-US" dirty="0"/>
              <a:t>Click to add data source citation (name, author, date)</a:t>
            </a:r>
          </a:p>
        </p:txBody>
      </p:sp>
      <p:sp>
        <p:nvSpPr>
          <p:cNvPr id="5" name="Footer Placeholder 4">
            <a:extLst>
              <a:ext uri="{FF2B5EF4-FFF2-40B4-BE49-F238E27FC236}">
                <a16:creationId xmlns:a16="http://schemas.microsoft.com/office/drawing/2014/main" id="{4652556B-7102-7A48-B0A8-F9D27A153FD9}"/>
              </a:ext>
            </a:extLst>
          </p:cNvPr>
          <p:cNvSpPr>
            <a:spLocks noGrp="1"/>
          </p:cNvSpPr>
          <p:nvPr>
            <p:ph type="ftr" sz="quarter" idx="15"/>
          </p:nvPr>
        </p:nvSpPr>
        <p:spPr/>
        <p:txBody>
          <a:bodyPr/>
          <a:lstStyle>
            <a:lvl1pPr>
              <a:defRPr>
                <a:solidFill>
                  <a:srgbClr val="868D95"/>
                </a:solidFill>
              </a:defRPr>
            </a:lvl1pPr>
          </a:lstStyle>
          <a:p>
            <a:r>
              <a:rPr lang="en-US" dirty="0"/>
              <a:t>IBM Security / © 2020 IBM Corporation</a:t>
            </a:r>
          </a:p>
        </p:txBody>
      </p:sp>
      <p:sp>
        <p:nvSpPr>
          <p:cNvPr id="9" name="Slide Number Placeholder 8">
            <a:extLst>
              <a:ext uri="{FF2B5EF4-FFF2-40B4-BE49-F238E27FC236}">
                <a16:creationId xmlns:a16="http://schemas.microsoft.com/office/drawing/2014/main" id="{83B1BFD5-71D6-7943-A662-4F1B5644D977}"/>
              </a:ext>
            </a:extLst>
          </p:cNvPr>
          <p:cNvSpPr>
            <a:spLocks noGrp="1"/>
          </p:cNvSpPr>
          <p:nvPr>
            <p:ph type="sldNum" sz="quarter" idx="16"/>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938165"/>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tagram with Picture - dark background">
    <p:bg>
      <p:bgPr>
        <a:solidFill>
          <a:srgbClr val="000000"/>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EE02E63-7BF5-7D46-85B0-ECC8971069CF}"/>
              </a:ext>
            </a:extLst>
          </p:cNvPr>
          <p:cNvSpPr>
            <a:spLocks noGrp="1"/>
          </p:cNvSpPr>
          <p:nvPr>
            <p:ph type="pic" sz="quarter" idx="13" hasCustomPrompt="1"/>
          </p:nvPr>
        </p:nvSpPr>
        <p:spPr>
          <a:xfrm>
            <a:off x="4572000" y="0"/>
            <a:ext cx="4572000" cy="5143500"/>
          </a:xfrm>
          <a:ln>
            <a:noFill/>
          </a:ln>
        </p:spPr>
        <p:txBody>
          <a:bodyPr>
            <a:noAutofit/>
          </a:bodyPr>
          <a:lstStyle>
            <a:lvl1pPr>
              <a:defRPr b="0" i="0">
                <a:solidFill>
                  <a:srgbClr val="FFFFFF"/>
                </a:solidFill>
                <a:latin typeface="IBM Plex Sans" panose="020B0503050203000203" pitchFamily="34" charset="0"/>
              </a:defRPr>
            </a:lvl1pPr>
          </a:lstStyle>
          <a:p>
            <a:r>
              <a:rPr lang="en-US" dirty="0"/>
              <a:t>Click to insert picture</a:t>
            </a:r>
          </a:p>
        </p:txBody>
      </p:sp>
      <p:sp>
        <p:nvSpPr>
          <p:cNvPr id="2" name="Title 1"/>
          <p:cNvSpPr>
            <a:spLocks noGrp="1"/>
          </p:cNvSpPr>
          <p:nvPr>
            <p:ph type="title" hasCustomPrompt="1"/>
          </p:nvPr>
        </p:nvSpPr>
        <p:spPr>
          <a:xfrm>
            <a:off x="228600" y="1437546"/>
            <a:ext cx="4114800" cy="221599"/>
          </a:xfrm>
        </p:spPr>
        <p:txBody>
          <a:bodyPr/>
          <a:lstStyle>
            <a:lvl1pPr>
              <a:defRPr lang="en-US" sz="1600" b="0" i="0" dirty="0">
                <a:solidFill>
                  <a:srgbClr val="FFFFFF"/>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stStyle>
          <a:p>
            <a:r>
              <a:rPr lang="en-US" dirty="0"/>
              <a:t>Click to edit data fact</a:t>
            </a:r>
          </a:p>
        </p:txBody>
      </p:sp>
      <p:sp>
        <p:nvSpPr>
          <p:cNvPr id="6" name="Text Placeholder 5"/>
          <p:cNvSpPr>
            <a:spLocks noGrp="1"/>
          </p:cNvSpPr>
          <p:nvPr>
            <p:ph type="body" sz="quarter" idx="12" hasCustomPrompt="1"/>
          </p:nvPr>
        </p:nvSpPr>
        <p:spPr>
          <a:xfrm>
            <a:off x="103704" y="107951"/>
            <a:ext cx="4239696" cy="1329595"/>
          </a:xfrm>
        </p:spPr>
        <p:txBody>
          <a:bodyPr wrap="square" anchor="b" anchorCtr="0">
            <a:spAutoFit/>
          </a:bodyPr>
          <a:lstStyle>
            <a:lvl1pPr marL="0" indent="0" algn="l" rtl="0" eaLnBrk="1" fontAlgn="base" hangingPunct="1">
              <a:lnSpc>
                <a:spcPct val="90000"/>
              </a:lnSpc>
              <a:spcBef>
                <a:spcPts val="1100"/>
              </a:spcBef>
              <a:spcAft>
                <a:spcPct val="0"/>
              </a:spcAft>
              <a:buClr>
                <a:srgbClr val="6D6E70"/>
              </a:buClr>
              <a:buSzPct val="90000"/>
              <a:buFont typeface="Wingdings" pitchFamily="2" charset="2"/>
              <a:buNone/>
              <a:defRPr lang="en-US" sz="9600" b="0" i="0" dirty="0">
                <a:gradFill>
                  <a:gsLst>
                    <a:gs pos="70000">
                      <a:schemeClr val="accent3"/>
                    </a:gs>
                    <a:gs pos="0">
                      <a:schemeClr val="accent2"/>
                    </a:gs>
                  </a:gsLst>
                  <a:lin ang="18000000" scaled="0"/>
                </a:gradFill>
                <a:latin typeface="IBM Plex Sans ExtraLight" panose="020B0303050203000203" pitchFamily="34" charset="0"/>
                <a:ea typeface="IBM Plex Sans" panose="020B0503050203000203" pitchFamily="34" charset="0"/>
                <a:cs typeface="IBM Plex Sans" panose="020B0503050203000203" pitchFamily="34" charset="0"/>
              </a:defRPr>
            </a:lvl1pPr>
          </a:lstStyle>
          <a:p>
            <a:pPr lvl="0"/>
            <a:r>
              <a:rPr lang="en-US" dirty="0"/>
              <a:t>Data</a:t>
            </a:r>
          </a:p>
        </p:txBody>
      </p:sp>
      <p:sp>
        <p:nvSpPr>
          <p:cNvPr id="11" name="Text Placeholder 10">
            <a:extLst>
              <a:ext uri="{FF2B5EF4-FFF2-40B4-BE49-F238E27FC236}">
                <a16:creationId xmlns:a16="http://schemas.microsoft.com/office/drawing/2014/main" id="{3EE8FBB6-E0F4-5C42-BD21-16C428234A3B}"/>
              </a:ext>
            </a:extLst>
          </p:cNvPr>
          <p:cNvSpPr>
            <a:spLocks noGrp="1"/>
          </p:cNvSpPr>
          <p:nvPr>
            <p:ph type="body" sz="quarter" idx="14" hasCustomPrompt="1"/>
          </p:nvPr>
        </p:nvSpPr>
        <p:spPr>
          <a:xfrm>
            <a:off x="228600" y="1946018"/>
            <a:ext cx="4114800" cy="92333"/>
          </a:xfrm>
        </p:spPr>
        <p:txBody>
          <a:bodyPr/>
          <a:lstStyle>
            <a:lvl1pPr algn="l">
              <a:defRPr sz="600" b="0" i="0">
                <a:solidFill>
                  <a:srgbClr val="868D95"/>
                </a:solidFill>
                <a:latin typeface="IBM Plex Sans" panose="020B0503050203000203" pitchFamily="34" charset="0"/>
              </a:defRPr>
            </a:lvl1pPr>
          </a:lstStyle>
          <a:p>
            <a:r>
              <a:rPr lang="en-US" dirty="0"/>
              <a:t>Click to add data source citation (name, author, date)</a:t>
            </a:r>
          </a:p>
        </p:txBody>
      </p:sp>
      <p:sp>
        <p:nvSpPr>
          <p:cNvPr id="5" name="Footer Placeholder 4">
            <a:extLst>
              <a:ext uri="{FF2B5EF4-FFF2-40B4-BE49-F238E27FC236}">
                <a16:creationId xmlns:a16="http://schemas.microsoft.com/office/drawing/2014/main" id="{E18DD3F5-A615-5144-BB67-F7F4A04E0BD2}"/>
              </a:ext>
            </a:extLst>
          </p:cNvPr>
          <p:cNvSpPr>
            <a:spLocks noGrp="1"/>
          </p:cNvSpPr>
          <p:nvPr>
            <p:ph type="ftr" sz="quarter" idx="15"/>
          </p:nvPr>
        </p:nvSpPr>
        <p:spPr/>
        <p:txBody>
          <a:bodyPr/>
          <a:lstStyle>
            <a:lvl1pPr>
              <a:defRPr>
                <a:solidFill>
                  <a:srgbClr val="868D95"/>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8B804940-768B-844E-98D7-A740F04B1F78}"/>
              </a:ext>
            </a:extLst>
          </p:cNvPr>
          <p:cNvSpPr>
            <a:spLocks noGrp="1"/>
          </p:cNvSpPr>
          <p:nvPr>
            <p:ph type="sldNum" sz="quarter" idx="16"/>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44041806"/>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219456" y="1280160"/>
            <a:ext cx="4123944" cy="3201696"/>
          </a:xfrm>
        </p:spPr>
        <p:txBody>
          <a:bodyPr/>
          <a:lstStyle>
            <a:lvl1pPr marL="0" indent="0">
              <a:spcBef>
                <a:spcPts val="1100"/>
              </a:spcBef>
              <a:tabLst>
                <a:tab pos="4056114" algn="r"/>
              </a:tabLst>
              <a:defRPr b="1" i="0">
                <a:solidFill>
                  <a:schemeClr val="tx1"/>
                </a:solidFill>
                <a:latin typeface="IBM Plex Sans" panose="020B0503050203000203" pitchFamily="34" charset="0"/>
              </a:defRPr>
            </a:lvl1pPr>
            <a:lvl2pPr marL="0" indent="0">
              <a:spcBef>
                <a:spcPts val="0"/>
              </a:spcBef>
              <a:buNone/>
              <a:tabLst>
                <a:tab pos="4056114" algn="r"/>
              </a:tabLst>
              <a:defRPr b="0" i="0">
                <a:solidFill>
                  <a:schemeClr val="tx1"/>
                </a:solidFill>
                <a:latin typeface="IBM Plex Sans" panose="020B0503050203000203" pitchFamily="34" charset="0"/>
              </a:defRPr>
            </a:lvl2pPr>
            <a:lvl3pPr marL="201615" indent="0">
              <a:buNone/>
              <a:defRPr/>
            </a:lvl3pPr>
            <a:lvl4pPr marL="434981" indent="0">
              <a:buNone/>
              <a:defRPr/>
            </a:lvl4pPr>
            <a:lvl5pPr marL="631833" indent="0">
              <a:buNone/>
              <a:defRPr/>
            </a:lvl5pPr>
          </a:lstStyle>
          <a:p>
            <a:pPr lvl="0"/>
            <a:r>
              <a:rPr lang="en-US" dirty="0"/>
              <a:t>Click to edit Master text styles	</a:t>
            </a:r>
          </a:p>
          <a:p>
            <a:pPr lvl="1"/>
            <a:r>
              <a:rPr lang="en-US" dirty="0"/>
              <a:t>Second level</a:t>
            </a:r>
          </a:p>
          <a:p>
            <a:pPr lvl="1"/>
            <a:r>
              <a:rPr lang="en-US" dirty="0"/>
              <a:t>Third level</a:t>
            </a:r>
          </a:p>
          <a:p>
            <a:pPr lvl="1"/>
            <a:r>
              <a:rPr lang="en-US" dirty="0"/>
              <a:t>Fourth level</a:t>
            </a:r>
          </a:p>
          <a:p>
            <a:pPr lvl="1"/>
            <a:r>
              <a:rPr lang="en-US" dirty="0"/>
              <a:t>Fifth level</a:t>
            </a:r>
          </a:p>
        </p:txBody>
      </p:sp>
      <p:sp>
        <p:nvSpPr>
          <p:cNvPr id="9" name="Text Placeholder 8">
            <a:extLst>
              <a:ext uri="{FF2B5EF4-FFF2-40B4-BE49-F238E27FC236}">
                <a16:creationId xmlns:a16="http://schemas.microsoft.com/office/drawing/2014/main" id="{58D4BED3-BCA4-6C4D-8319-DB43E2795E49}"/>
              </a:ext>
            </a:extLst>
          </p:cNvPr>
          <p:cNvSpPr>
            <a:spLocks noGrp="1"/>
          </p:cNvSpPr>
          <p:nvPr>
            <p:ph type="body" sz="quarter" idx="14"/>
          </p:nvPr>
        </p:nvSpPr>
        <p:spPr>
          <a:xfrm>
            <a:off x="4800600" y="1280160"/>
            <a:ext cx="4133850" cy="3219450"/>
          </a:xfrm>
        </p:spPr>
        <p:txBody>
          <a:bodyPr/>
          <a:lstStyle>
            <a:lvl1pPr marL="0" indent="0">
              <a:spcBef>
                <a:spcPts val="1100"/>
              </a:spcBef>
              <a:tabLst>
                <a:tab pos="4056114" algn="r"/>
              </a:tabLst>
              <a:defRPr b="1" i="0">
                <a:solidFill>
                  <a:schemeClr val="tx1"/>
                </a:solidFill>
                <a:latin typeface="IBM Plex Sans" panose="020B0503050203000203" pitchFamily="34" charset="0"/>
              </a:defRPr>
            </a:lvl1pPr>
            <a:lvl2pPr marL="0" indent="0">
              <a:spcBef>
                <a:spcPts val="0"/>
              </a:spcBef>
              <a:buFontTx/>
              <a:buNone/>
              <a:tabLst>
                <a:tab pos="4056114" algn="r"/>
              </a:tabLst>
              <a:defRPr b="0" i="0">
                <a:solidFill>
                  <a:schemeClr val="tx1"/>
                </a:solidFill>
                <a:latin typeface="IBM Plex Sans" panose="020B0503050203000203" pitchFamily="34" charset="0"/>
              </a:defRPr>
            </a:lvl2pPr>
            <a:lvl3pPr marL="0" indent="0">
              <a:spcBef>
                <a:spcPts val="0"/>
              </a:spcBef>
              <a:buFontTx/>
              <a:buNone/>
              <a:tabLst>
                <a:tab pos="4056114" algn="r"/>
              </a:tabLst>
              <a:defRPr b="0" i="0">
                <a:solidFill>
                  <a:schemeClr val="tx1"/>
                </a:solidFill>
                <a:latin typeface="IBM Plex Sans" panose="020B0503050203000203" pitchFamily="34" charset="0"/>
              </a:defRPr>
            </a:lvl3pPr>
            <a:lvl4pPr marL="0" indent="0">
              <a:spcBef>
                <a:spcPts val="0"/>
              </a:spcBef>
              <a:buFontTx/>
              <a:buNone/>
              <a:tabLst>
                <a:tab pos="4056114" algn="r"/>
              </a:tabLst>
              <a:defRPr b="0" i="0">
                <a:solidFill>
                  <a:schemeClr val="tx1"/>
                </a:solidFill>
                <a:latin typeface="IBM Plex Sans" panose="020B0503050203000203" pitchFamily="34" charset="0"/>
              </a:defRPr>
            </a:lvl4pPr>
            <a:lvl5pPr marL="0" indent="0">
              <a:spcBef>
                <a:spcPts val="0"/>
              </a:spcBef>
              <a:buFontTx/>
              <a:buNone/>
              <a:tabLst>
                <a:tab pos="4056114" algn="r"/>
              </a:tabLst>
              <a:defRPr b="0" i="0">
                <a:solidFill>
                  <a:schemeClr val="tx1"/>
                </a:solidFill>
                <a:latin typeface="IBM Plex Sans" panose="020B0503050203000203" pitchFamily="34" charset="0"/>
              </a:defRPr>
            </a:lvl5pPr>
            <a:lvl6pPr marL="0" indent="0">
              <a:buFontTx/>
              <a:buNone/>
              <a:tabLst>
                <a:tab pos="4056114" algn="r"/>
              </a:tabLst>
              <a:defRPr b="0" i="0">
                <a:solidFill>
                  <a:schemeClr val="tx1"/>
                </a:solidFill>
                <a:latin typeface="IBM Plex Sans" panose="020B0503050203000203" pitchFamily="34" charset="77"/>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9CC57EC-C62A-6D4A-A672-2B6AEF178C4A}"/>
              </a:ext>
            </a:extLst>
          </p:cNvPr>
          <p:cNvSpPr>
            <a:spLocks noGrp="1"/>
          </p:cNvSpPr>
          <p:nvPr>
            <p:ph type="ftr" sz="quarter" idx="15"/>
          </p:nvPr>
        </p:nvSpPr>
        <p:spPr/>
        <p:txBody>
          <a:bodyPr/>
          <a:lstStyle>
            <a:lvl1pPr>
              <a:defRPr>
                <a:solidFill>
                  <a:srgbClr val="6F6F6F"/>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FB2C2C76-2949-954E-B57D-C7F2D14B13AF}"/>
              </a:ext>
            </a:extLst>
          </p:cNvPr>
          <p:cNvSpPr>
            <a:spLocks noGrp="1"/>
          </p:cNvSpPr>
          <p:nvPr>
            <p:ph type="sldNum" sz="quarter" idx="16"/>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2" name="Title 1">
            <a:extLst>
              <a:ext uri="{FF2B5EF4-FFF2-40B4-BE49-F238E27FC236}">
                <a16:creationId xmlns:a16="http://schemas.microsoft.com/office/drawing/2014/main" id="{0B683464-D75A-B440-B73D-3A4200E8982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971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quote with crosshair texture background">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18238A-55FD-D74C-A428-9B8F4BEED52D}"/>
              </a:ext>
            </a:extLst>
          </p:cNvPr>
          <p:cNvPicPr>
            <a:picLocks noChangeAspect="1"/>
          </p:cNvPicPr>
          <p:nvPr userDrawn="1"/>
        </p:nvPicPr>
        <p:blipFill rotWithShape="1">
          <a:blip r:embed="rId2">
            <a:alphaModFix/>
            <a:extLst>
              <a:ext uri="{28A0092B-C50C-407E-A947-70E740481C1C}">
                <a14:useLocalDpi xmlns:a14="http://schemas.microsoft.com/office/drawing/2010/main"/>
              </a:ext>
            </a:extLst>
          </a:blip>
          <a:srcRect l="-1" t="-14407" r="-14451" b="-1"/>
          <a:stretch/>
        </p:blipFill>
        <p:spPr>
          <a:xfrm flipH="1">
            <a:off x="0" y="0"/>
            <a:ext cx="9143998" cy="5143500"/>
          </a:xfrm>
          <a:prstGeom prst="rect">
            <a:avLst/>
          </a:prstGeom>
          <a:solidFill>
            <a:srgbClr val="000000"/>
          </a:solidFill>
        </p:spPr>
      </p:pic>
      <p:sp>
        <p:nvSpPr>
          <p:cNvPr id="6" name="Footer Placeholder 5">
            <a:extLst>
              <a:ext uri="{FF2B5EF4-FFF2-40B4-BE49-F238E27FC236}">
                <a16:creationId xmlns:a16="http://schemas.microsoft.com/office/drawing/2014/main" id="{4FD4C6D4-EB39-DB4A-BE2B-33186066F182}"/>
              </a:ext>
            </a:extLst>
          </p:cNvPr>
          <p:cNvSpPr>
            <a:spLocks noGrp="1"/>
          </p:cNvSpPr>
          <p:nvPr>
            <p:ph type="ftr" sz="quarter" idx="10"/>
          </p:nvPr>
        </p:nvSpPr>
        <p:spPr/>
        <p:txBody>
          <a:bodyPr/>
          <a:lstStyle>
            <a:lvl1pPr>
              <a:defRPr>
                <a:solidFill>
                  <a:srgbClr val="868D95"/>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6385A03A-04F4-344D-9D83-62D31A80C833}"/>
              </a:ext>
            </a:extLst>
          </p:cNvPr>
          <p:cNvSpPr>
            <a:spLocks noGrp="1"/>
          </p:cNvSpPr>
          <p:nvPr>
            <p:ph type="sldNum" sz="quarter" idx="11"/>
          </p:nvPr>
        </p:nvSpPr>
        <p:spPr/>
        <p:txBody>
          <a:bodyPr/>
          <a:lstStyle>
            <a:lvl1pPr>
              <a:defRPr>
                <a:solidFill>
                  <a:srgbClr val="868D95"/>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74B8BBF5-449F-DF40-91B3-F76FB491D17A}"/>
              </a:ext>
            </a:extLst>
          </p:cNvPr>
          <p:cNvSpPr>
            <a:spLocks noGrp="1"/>
          </p:cNvSpPr>
          <p:nvPr>
            <p:ph type="title"/>
          </p:nvPr>
        </p:nvSpPr>
        <p:spPr/>
        <p:txBody>
          <a:bodyPr/>
          <a:lstStyle>
            <a:lvl1pPr>
              <a:defRPr>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1353280915"/>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sight, text, boxes">
    <p:bg>
      <p:bgPr>
        <a:solidFill>
          <a:schemeClr val="tx1"/>
        </a:solidFill>
        <a:effectLst/>
      </p:bgPr>
    </p:bg>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4572000" y="0"/>
            <a:ext cx="2286000" cy="2571750"/>
          </a:xfrm>
          <a:solidFill>
            <a:schemeClr val="bg2"/>
          </a:solidFill>
          <a:ln w="19050">
            <a:noFill/>
          </a:ln>
        </p:spPr>
        <p:txBody>
          <a:bodyPr lIns="219456" tIns="201168" rIns="228600" bIns="228600"/>
          <a:lstStyle>
            <a:lvl1pPr>
              <a:defRPr b="0" i="0">
                <a:solidFill>
                  <a:srgbClr val="000000"/>
                </a:solidFill>
                <a:latin typeface="IBM Plex Sans" panose="020B0503050203000203" pitchFamily="34" charset="0"/>
              </a:defRPr>
            </a:lvl1pPr>
          </a:lstStyle>
          <a:p>
            <a:pPr lvl="0"/>
            <a:r>
              <a:rPr lang="en-US"/>
              <a:t>Click to edit Master text styles</a:t>
            </a:r>
          </a:p>
        </p:txBody>
      </p:sp>
      <p:sp>
        <p:nvSpPr>
          <p:cNvPr id="10" name="Content Placeholder 10"/>
          <p:cNvSpPr>
            <a:spLocks noGrp="1"/>
          </p:cNvSpPr>
          <p:nvPr>
            <p:ph sz="quarter" idx="18"/>
          </p:nvPr>
        </p:nvSpPr>
        <p:spPr>
          <a:xfrm>
            <a:off x="6858000" y="0"/>
            <a:ext cx="2286000" cy="2571750"/>
          </a:xfrm>
          <a:solidFill>
            <a:schemeClr val="bg2"/>
          </a:solidFill>
          <a:ln w="19050">
            <a:noFill/>
          </a:ln>
        </p:spPr>
        <p:txBody>
          <a:bodyPr lIns="219456" tIns="201168" rIns="228600" bIns="228600"/>
          <a:lstStyle>
            <a:lvl1pPr>
              <a:defRPr b="0" i="0">
                <a:solidFill>
                  <a:srgbClr val="000000"/>
                </a:solidFill>
                <a:latin typeface="IBM Plex Sans" panose="020B0503050203000203" pitchFamily="34" charset="0"/>
              </a:defRPr>
            </a:lvl1pPr>
          </a:lstStyle>
          <a:p>
            <a:pPr lvl="0"/>
            <a:r>
              <a:rPr lang="en-US"/>
              <a:t>Click to edit Master text styles</a:t>
            </a:r>
          </a:p>
        </p:txBody>
      </p:sp>
      <p:sp>
        <p:nvSpPr>
          <p:cNvPr id="12" name="Content Placeholder 13"/>
          <p:cNvSpPr>
            <a:spLocks noGrp="1"/>
          </p:cNvSpPr>
          <p:nvPr>
            <p:ph sz="quarter" idx="19"/>
          </p:nvPr>
        </p:nvSpPr>
        <p:spPr>
          <a:xfrm>
            <a:off x="4572000" y="2570163"/>
            <a:ext cx="4572000" cy="2573337"/>
          </a:xfrm>
          <a:solidFill>
            <a:schemeClr val="bg2"/>
          </a:solidFill>
          <a:ln w="19050">
            <a:noFill/>
          </a:ln>
        </p:spPr>
        <p:txBody>
          <a:bodyPr lIns="219456" tIns="201168" rIns="228600" bIns="228600"/>
          <a:lstStyle>
            <a:lvl1pPr>
              <a:defRPr b="0" i="0">
                <a:solidFill>
                  <a:srgbClr val="000000"/>
                </a:solidFill>
                <a:latin typeface="IBM Plex Sans" panose="020B0503050203000203" pitchFamily="34" charset="0"/>
              </a:defRPr>
            </a:lvl1pPr>
          </a:lstStyle>
          <a:p>
            <a:pPr lvl="0"/>
            <a:r>
              <a:rPr lang="en-US"/>
              <a:t>Click to edit Master text styles</a:t>
            </a:r>
          </a:p>
        </p:txBody>
      </p:sp>
      <p:sp>
        <p:nvSpPr>
          <p:cNvPr id="2" name="Title 1"/>
          <p:cNvSpPr>
            <a:spLocks noGrp="1"/>
          </p:cNvSpPr>
          <p:nvPr>
            <p:ph type="title"/>
          </p:nvPr>
        </p:nvSpPr>
        <p:spPr>
          <a:xfrm>
            <a:off x="210312" y="201169"/>
            <a:ext cx="4142232" cy="332399"/>
          </a:xfrm>
        </p:spPr>
        <p:txBody>
          <a:bodyPr/>
          <a:lstStyle>
            <a:lvl1pPr>
              <a:defRPr>
                <a:solidFill>
                  <a:srgbClr val="FFFFFF"/>
                </a:solidFill>
              </a:defRPr>
            </a:lvl1pPr>
          </a:lstStyle>
          <a:p>
            <a:r>
              <a:rPr lang="en-US"/>
              <a:t>Click to edit Master title style</a:t>
            </a:r>
            <a:endParaRPr lang="en-US" dirty="0"/>
          </a:p>
        </p:txBody>
      </p:sp>
      <p:sp>
        <p:nvSpPr>
          <p:cNvPr id="8" name="Text Placeholder 7"/>
          <p:cNvSpPr>
            <a:spLocks noGrp="1"/>
          </p:cNvSpPr>
          <p:nvPr>
            <p:ph type="body" sz="quarter" idx="13"/>
          </p:nvPr>
        </p:nvSpPr>
        <p:spPr>
          <a:xfrm>
            <a:off x="228600" y="1276350"/>
            <a:ext cx="4114800" cy="321056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90542F67-E7D9-2045-8ED9-23C7D82D4CCF}"/>
              </a:ext>
            </a:extLst>
          </p:cNvPr>
          <p:cNvSpPr>
            <a:spLocks noGrp="1"/>
          </p:cNvSpPr>
          <p:nvPr>
            <p:ph type="ftr" sz="quarter" idx="20"/>
          </p:nvPr>
        </p:nvSpPr>
        <p:spPr/>
        <p:txBody>
          <a:bodyPr/>
          <a:lstStyle/>
          <a:p>
            <a:r>
              <a:rPr lang="en-US" dirty="0"/>
              <a:t>IBM Security / © 2020 IBM Corporation</a:t>
            </a:r>
          </a:p>
        </p:txBody>
      </p:sp>
      <p:sp>
        <p:nvSpPr>
          <p:cNvPr id="6" name="Slide Number Placeholder 5">
            <a:extLst>
              <a:ext uri="{FF2B5EF4-FFF2-40B4-BE49-F238E27FC236}">
                <a16:creationId xmlns:a16="http://schemas.microsoft.com/office/drawing/2014/main" id="{CCE56669-5252-0E49-8B51-D183AEF47E30}"/>
              </a:ext>
            </a:extLst>
          </p:cNvPr>
          <p:cNvSpPr>
            <a:spLocks noGrp="1"/>
          </p:cNvSpPr>
          <p:nvPr>
            <p:ph type="sldNum" sz="quarter" idx="2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681978266"/>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oxes (4 tall) -- can be recolored">
    <p:bg>
      <p:bgPr>
        <a:solidFill>
          <a:schemeClr val="tx1"/>
        </a:solidFill>
        <a:effectLst/>
      </p:bgPr>
    </p:bg>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0" y="0"/>
            <a:ext cx="2286000" cy="5148072"/>
          </a:xfrm>
          <a:solidFill>
            <a:srgbClr val="000000"/>
          </a:solidFill>
        </p:spPr>
        <p:txBody>
          <a:bodyPr lIns="219456" tIns="201168" rIns="228600" bIns="228600"/>
          <a:lstStyle>
            <a:lvl1pPr>
              <a:buClrTx/>
              <a:defRPr b="0" i="0">
                <a:solidFill>
                  <a:srgbClr val="FFFFFF"/>
                </a:solidFill>
                <a:latin typeface="IBM Plex Sans" panose="020B0503050203000203" pitchFamily="34" charset="0"/>
              </a:defRPr>
            </a:lvl1pPr>
            <a:lvl2pPr>
              <a:buClrTx/>
              <a:defRPr b="0" i="0">
                <a:solidFill>
                  <a:srgbClr val="FFFFFF"/>
                </a:solidFill>
                <a:latin typeface="IBM Plex Sans" panose="020B0503050203000203" pitchFamily="34" charset="0"/>
              </a:defRPr>
            </a:lvl2pPr>
            <a:lvl3pPr>
              <a:buClrTx/>
              <a:defRPr b="0" i="0">
                <a:solidFill>
                  <a:srgbClr val="FFFFFF"/>
                </a:solidFill>
                <a:latin typeface="IBM Plex Sans" panose="020B0503050203000203" pitchFamily="34" charset="0"/>
              </a:defRPr>
            </a:lvl3pPr>
            <a:lvl4pPr>
              <a:buClrTx/>
              <a:defRPr b="0" i="0">
                <a:solidFill>
                  <a:srgbClr val="FFFFFF"/>
                </a:solidFill>
                <a:latin typeface="IBM Plex Sans" panose="020B0503050203000203" pitchFamily="34" charset="0"/>
              </a:defRPr>
            </a:lvl4pPr>
            <a:lvl5pPr>
              <a:buClrTx/>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3"/>
          <p:cNvSpPr>
            <a:spLocks noGrp="1"/>
          </p:cNvSpPr>
          <p:nvPr>
            <p:ph sz="quarter" idx="13"/>
          </p:nvPr>
        </p:nvSpPr>
        <p:spPr>
          <a:xfrm>
            <a:off x="2286000" y="0"/>
            <a:ext cx="2286000" cy="5148072"/>
          </a:xfrm>
          <a:solidFill>
            <a:schemeClr val="tx1">
              <a:lumMod val="75000"/>
              <a:lumOff val="25000"/>
            </a:schemeClr>
          </a:solidFill>
          <a:ln w="19050">
            <a:noFill/>
          </a:ln>
        </p:spPr>
        <p:txBody>
          <a:bodyPr lIns="219456" tIns="201168" rIns="228600" bIns="228600"/>
          <a:lstStyle>
            <a:lvl1pPr>
              <a:buClrTx/>
              <a:defRPr b="0" i="0">
                <a:solidFill>
                  <a:srgbClr val="FFFFFF"/>
                </a:solidFill>
                <a:latin typeface="IBM Plex Sans" panose="020B0503050203000203" pitchFamily="34" charset="0"/>
              </a:defRPr>
            </a:lvl1pPr>
            <a:lvl2pPr>
              <a:buClrTx/>
              <a:defRPr b="0" i="0">
                <a:solidFill>
                  <a:srgbClr val="FFFFFF"/>
                </a:solidFill>
                <a:latin typeface="IBM Plex Sans" panose="020B0503050203000203" pitchFamily="34" charset="0"/>
              </a:defRPr>
            </a:lvl2pPr>
            <a:lvl3pPr>
              <a:buClrTx/>
              <a:defRPr b="0" i="0">
                <a:solidFill>
                  <a:srgbClr val="FFFFFF"/>
                </a:solidFill>
                <a:latin typeface="IBM Plex Sans" panose="020B0503050203000203" pitchFamily="34" charset="0"/>
              </a:defRPr>
            </a:lvl3pPr>
            <a:lvl4pPr>
              <a:buClrTx/>
              <a:defRPr b="0" i="0">
                <a:solidFill>
                  <a:srgbClr val="FFFFFF"/>
                </a:solidFill>
                <a:latin typeface="IBM Plex Sans" panose="020B0503050203000203" pitchFamily="34" charset="0"/>
              </a:defRPr>
            </a:lvl4pPr>
            <a:lvl5pPr>
              <a:buClrTx/>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4"/>
          </p:nvPr>
        </p:nvSpPr>
        <p:spPr>
          <a:xfrm>
            <a:off x="4572000" y="0"/>
            <a:ext cx="2286000" cy="5148072"/>
          </a:xfrm>
          <a:solidFill>
            <a:schemeClr val="tx1">
              <a:lumMod val="75000"/>
              <a:lumOff val="25000"/>
            </a:schemeClr>
          </a:solidFill>
          <a:ln w="19050">
            <a:noFill/>
          </a:ln>
        </p:spPr>
        <p:txBody>
          <a:bodyPr lIns="219456" tIns="201168" rIns="228600" bIns="228600"/>
          <a:lstStyle>
            <a:lvl1pPr>
              <a:buClrTx/>
              <a:defRPr b="0" i="0">
                <a:solidFill>
                  <a:srgbClr val="FFFFFF"/>
                </a:solidFill>
                <a:latin typeface="IBM Plex Sans" panose="020B0503050203000203" pitchFamily="34" charset="0"/>
              </a:defRPr>
            </a:lvl1pPr>
            <a:lvl2pPr>
              <a:buClrTx/>
              <a:defRPr b="0" i="0">
                <a:solidFill>
                  <a:srgbClr val="FFFFFF"/>
                </a:solidFill>
                <a:latin typeface="IBM Plex Sans" panose="020B0503050203000203" pitchFamily="34" charset="0"/>
              </a:defRPr>
            </a:lvl2pPr>
            <a:lvl3pPr>
              <a:buClrTx/>
              <a:defRPr b="0" i="0">
                <a:solidFill>
                  <a:srgbClr val="FFFFFF"/>
                </a:solidFill>
                <a:latin typeface="IBM Plex Sans" panose="020B0503050203000203" pitchFamily="34" charset="0"/>
              </a:defRPr>
            </a:lvl3pPr>
            <a:lvl4pPr>
              <a:buClrTx/>
              <a:defRPr b="0" i="0">
                <a:solidFill>
                  <a:srgbClr val="FFFFFF"/>
                </a:solidFill>
                <a:latin typeface="IBM Plex Sans" panose="020B0503050203000203" pitchFamily="34" charset="0"/>
              </a:defRPr>
            </a:lvl4pPr>
            <a:lvl5pPr>
              <a:buClrTx/>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7"/>
          <p:cNvSpPr>
            <a:spLocks noGrp="1"/>
          </p:cNvSpPr>
          <p:nvPr>
            <p:ph sz="quarter" idx="15"/>
          </p:nvPr>
        </p:nvSpPr>
        <p:spPr>
          <a:xfrm>
            <a:off x="6858000" y="0"/>
            <a:ext cx="2286000" cy="5148072"/>
          </a:xfrm>
          <a:solidFill>
            <a:schemeClr val="tx1">
              <a:lumMod val="75000"/>
              <a:lumOff val="25000"/>
            </a:schemeClr>
          </a:solidFill>
          <a:ln w="19050">
            <a:noFill/>
          </a:ln>
        </p:spPr>
        <p:txBody>
          <a:bodyPr lIns="219456" tIns="201168" rIns="228600" bIns="228600"/>
          <a:lstStyle>
            <a:lvl1pPr>
              <a:buClrTx/>
              <a:defRPr b="0" i="0">
                <a:solidFill>
                  <a:srgbClr val="FFFFFF"/>
                </a:solidFill>
                <a:latin typeface="IBM Plex Sans" panose="020B0503050203000203" pitchFamily="34" charset="0"/>
              </a:defRPr>
            </a:lvl1pPr>
            <a:lvl2pPr>
              <a:buClrTx/>
              <a:defRPr b="0" i="0">
                <a:solidFill>
                  <a:srgbClr val="FFFFFF"/>
                </a:solidFill>
                <a:latin typeface="IBM Plex Sans" panose="020B0503050203000203" pitchFamily="34" charset="0"/>
              </a:defRPr>
            </a:lvl2pPr>
            <a:lvl3pPr>
              <a:buClrTx/>
              <a:defRPr b="0" i="0">
                <a:solidFill>
                  <a:srgbClr val="FFFFFF"/>
                </a:solidFill>
                <a:latin typeface="IBM Plex Sans" panose="020B0503050203000203" pitchFamily="34" charset="0"/>
              </a:defRPr>
            </a:lvl3pPr>
            <a:lvl4pPr>
              <a:buClrTx/>
              <a:defRPr b="0" i="0">
                <a:solidFill>
                  <a:srgbClr val="FFFFFF"/>
                </a:solidFill>
                <a:latin typeface="IBM Plex Sans" panose="020B0503050203000203" pitchFamily="34" charset="0"/>
              </a:defRPr>
            </a:lvl4pPr>
            <a:lvl5pPr>
              <a:buClrTx/>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35CD8DCA-EB52-1E4E-88FC-33F9BD58C013}"/>
              </a:ext>
            </a:extLst>
          </p:cNvPr>
          <p:cNvSpPr>
            <a:spLocks noGrp="1"/>
          </p:cNvSpPr>
          <p:nvPr>
            <p:ph type="ftr" sz="quarter" idx="16"/>
          </p:nvPr>
        </p:nvSpPr>
        <p:spPr/>
        <p:txBody>
          <a:bodyPr/>
          <a:lstStyle>
            <a:lvl1pPr>
              <a:defRPr>
                <a:solidFill>
                  <a:srgbClr val="868D95"/>
                </a:solidFill>
              </a:defRPr>
            </a:lvl1pPr>
          </a:lstStyle>
          <a:p>
            <a:r>
              <a:rPr lang="en-US" dirty="0"/>
              <a:t>IBM Security / © 2020 IBM Corporation</a:t>
            </a:r>
          </a:p>
        </p:txBody>
      </p:sp>
      <p:sp>
        <p:nvSpPr>
          <p:cNvPr id="5" name="Slide Number Placeholder 4">
            <a:extLst>
              <a:ext uri="{FF2B5EF4-FFF2-40B4-BE49-F238E27FC236}">
                <a16:creationId xmlns:a16="http://schemas.microsoft.com/office/drawing/2014/main" id="{4F80E96A-E9F5-F445-856F-2BEA8F4E7E35}"/>
              </a:ext>
            </a:extLst>
          </p:cNvPr>
          <p:cNvSpPr>
            <a:spLocks noGrp="1"/>
          </p:cNvSpPr>
          <p:nvPr>
            <p:ph type="sldNum" sz="quarter" idx="17"/>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84937435"/>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image, Icons with List">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0" y="0"/>
            <a:ext cx="4572000" cy="5143500"/>
          </a:xfrm>
        </p:spPr>
        <p:txBody>
          <a:bodyPr lIns="91440" tIns="91440" rIns="91440" bIns="91440"/>
          <a:lstStyle>
            <a:lvl1pPr>
              <a:defRPr b="0" i="0">
                <a:latin typeface="IBM Plex Sans" panose="020B0503050203000203" pitchFamily="34" charset="0"/>
              </a:defRPr>
            </a:lvl1pPr>
          </a:lstStyle>
          <a:p>
            <a:r>
              <a:rPr lang="en-US"/>
              <a:t>Click icon to add picture</a:t>
            </a:r>
            <a:endParaRPr lang="en-US" dirty="0"/>
          </a:p>
        </p:txBody>
      </p:sp>
      <p:sp>
        <p:nvSpPr>
          <p:cNvPr id="6" name="Text Placeholder 5">
            <a:extLst>
              <a:ext uri="{FF2B5EF4-FFF2-40B4-BE49-F238E27FC236}">
                <a16:creationId xmlns:a16="http://schemas.microsoft.com/office/drawing/2014/main" id="{DA5EFC02-3827-2744-836D-C9DB29A7E5BD}"/>
              </a:ext>
            </a:extLst>
          </p:cNvPr>
          <p:cNvSpPr>
            <a:spLocks noGrp="1"/>
          </p:cNvSpPr>
          <p:nvPr>
            <p:ph type="body" sz="quarter" idx="15"/>
          </p:nvPr>
        </p:nvSpPr>
        <p:spPr>
          <a:xfrm>
            <a:off x="5983288" y="1280160"/>
            <a:ext cx="2932112" cy="3195177"/>
          </a:xfrm>
        </p:spPr>
        <p:txBody>
          <a:bodyPr/>
          <a:lstStyle>
            <a:lvl1pPr>
              <a:spcBef>
                <a:spcPts val="1800"/>
              </a:spcBef>
              <a:defRPr b="0" i="0">
                <a:solidFill>
                  <a:srgbClr val="FFFFFF"/>
                </a:solidFill>
                <a:latin typeface="IBM Plex Sans" panose="020B0503050203000203" pitchFamily="34" charset="0"/>
              </a:defRPr>
            </a:lvl1pPr>
            <a:lvl2pPr>
              <a:spcBef>
                <a:spcPts val="0"/>
              </a:spcBef>
              <a:defRPr b="0" i="0">
                <a:solidFill>
                  <a:srgbClr val="FFFFFF"/>
                </a:solidFill>
                <a:latin typeface="IBM Plex Sans" panose="020B0503050203000203" pitchFamily="34" charset="0"/>
              </a:defRPr>
            </a:lvl2pPr>
            <a:lvl3pPr>
              <a:spcBef>
                <a:spcPts val="0"/>
              </a:spcBef>
              <a:defRPr b="0" i="0">
                <a:solidFill>
                  <a:srgbClr val="FFFFFF"/>
                </a:solidFill>
                <a:latin typeface="IBM Plex Sans" panose="020B0503050203000203" pitchFamily="34" charset="0"/>
              </a:defRPr>
            </a:lvl3pPr>
            <a:lvl4pPr>
              <a:spcBef>
                <a:spcPts val="0"/>
              </a:spcBef>
              <a:defRPr b="0" i="0">
                <a:solidFill>
                  <a:srgbClr val="FFFFFF"/>
                </a:solidFill>
                <a:latin typeface="IBM Plex Sans" panose="020B0503050203000203" pitchFamily="34" charset="0"/>
              </a:defRPr>
            </a:lvl4pPr>
            <a:lvl5pPr>
              <a:spcBef>
                <a:spcPts val="0"/>
              </a:spcBef>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136428F7-1419-6A44-9FBB-392192B58D9A}"/>
              </a:ext>
            </a:extLst>
          </p:cNvPr>
          <p:cNvSpPr>
            <a:spLocks noGrp="1"/>
          </p:cNvSpPr>
          <p:nvPr>
            <p:ph type="ftr" sz="quarter" idx="16"/>
          </p:nvPr>
        </p:nvSpPr>
        <p:spPr/>
        <p:txBody>
          <a:bodyPr/>
          <a:lstStyle>
            <a:lvl1pPr>
              <a:defRPr>
                <a:solidFill>
                  <a:srgbClr val="868D95"/>
                </a:solidFill>
              </a:defRPr>
            </a:lvl1pPr>
          </a:lstStyle>
          <a:p>
            <a:r>
              <a:rPr lang="en-US" dirty="0"/>
              <a:t>IBM Security / © 2020 IBM Corporation</a:t>
            </a:r>
          </a:p>
        </p:txBody>
      </p:sp>
      <p:sp>
        <p:nvSpPr>
          <p:cNvPr id="8" name="Slide Number Placeholder 7">
            <a:extLst>
              <a:ext uri="{FF2B5EF4-FFF2-40B4-BE49-F238E27FC236}">
                <a16:creationId xmlns:a16="http://schemas.microsoft.com/office/drawing/2014/main" id="{09AC836D-D71F-A043-BA58-69AEDB022B71}"/>
              </a:ext>
            </a:extLst>
          </p:cNvPr>
          <p:cNvSpPr>
            <a:spLocks noGrp="1"/>
          </p:cNvSpPr>
          <p:nvPr>
            <p:ph type="sldNum" sz="quarter" idx="17"/>
          </p:nvPr>
        </p:nvSpPr>
        <p:spPr/>
        <p:txBody>
          <a:bodyPr/>
          <a:lstStyle>
            <a:lvl1pPr>
              <a:defRPr>
                <a:solidFill>
                  <a:srgbClr val="868D95"/>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C43B7000-4EF2-EF45-924D-259C69BC12C0}"/>
              </a:ext>
            </a:extLst>
          </p:cNvPr>
          <p:cNvSpPr>
            <a:spLocks noGrp="1"/>
          </p:cNvSpPr>
          <p:nvPr>
            <p:ph type="title"/>
          </p:nvPr>
        </p:nvSpPr>
        <p:spPr>
          <a:xfrm>
            <a:off x="210312" y="201169"/>
            <a:ext cx="4131963" cy="332399"/>
          </a:xfrm>
        </p:spPr>
        <p:txBody>
          <a:bodyPr/>
          <a:lstStyle>
            <a:lvl1pPr>
              <a:defRPr>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75962930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with footer - dark background">
    <p:bg>
      <p:bgPr>
        <a:solidFill>
          <a:srgbClr val="000000"/>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8D2A98-DCC9-3848-99C0-D4CE03B35D1C}"/>
              </a:ext>
            </a:extLst>
          </p:cNvPr>
          <p:cNvSpPr>
            <a:spLocks noGrp="1"/>
          </p:cNvSpPr>
          <p:nvPr>
            <p:ph type="ftr" sz="quarter" idx="10"/>
          </p:nvPr>
        </p:nvSpPr>
        <p:spPr/>
        <p:txBody>
          <a:bodyPr/>
          <a:lstStyle>
            <a:lvl1pPr>
              <a:defRPr>
                <a:solidFill>
                  <a:srgbClr val="868D95"/>
                </a:solidFill>
              </a:defRPr>
            </a:lvl1pPr>
          </a:lstStyle>
          <a:p>
            <a:r>
              <a:rPr lang="en-US" dirty="0"/>
              <a:t>IBM Security / © 2020 IBM Corporation</a:t>
            </a:r>
          </a:p>
        </p:txBody>
      </p:sp>
      <p:sp>
        <p:nvSpPr>
          <p:cNvPr id="5" name="Slide Number Placeholder 4">
            <a:extLst>
              <a:ext uri="{FF2B5EF4-FFF2-40B4-BE49-F238E27FC236}">
                <a16:creationId xmlns:a16="http://schemas.microsoft.com/office/drawing/2014/main" id="{99A96043-5C0A-A748-BDC1-959E096DACBB}"/>
              </a:ext>
            </a:extLst>
          </p:cNvPr>
          <p:cNvSpPr>
            <a:spLocks noGrp="1"/>
          </p:cNvSpPr>
          <p:nvPr>
            <p:ph type="sldNum" sz="quarter" idx="11"/>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67157571"/>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with no footer - dark background">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540994"/>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text with Vertical Aurora">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5DD32AE-2C3A-4E4F-AC0C-87E3C2EEAF3C}"/>
              </a:ext>
            </a:extLst>
          </p:cNvPr>
          <p:cNvPicPr>
            <a:picLocks noChangeAspect="1"/>
          </p:cNvPicPr>
          <p:nvPr userDrawn="1"/>
        </p:nvPicPr>
        <p:blipFill rotWithShape="1">
          <a:blip r:embed="rId2"/>
          <a:srcRect t="-137485" b="-236584"/>
          <a:stretch/>
        </p:blipFill>
        <p:spPr>
          <a:xfrm rot="5400000" flipV="1">
            <a:off x="2000253" y="-2000249"/>
            <a:ext cx="5143498" cy="9144000"/>
          </a:xfrm>
          <a:prstGeom prst="rect">
            <a:avLst/>
          </a:prstGeom>
          <a:solidFill>
            <a:srgbClr val="000000"/>
          </a:solidFill>
        </p:spPr>
      </p:pic>
      <p:sp>
        <p:nvSpPr>
          <p:cNvPr id="2" name="Footer Placeholder 1">
            <a:extLst>
              <a:ext uri="{FF2B5EF4-FFF2-40B4-BE49-F238E27FC236}">
                <a16:creationId xmlns:a16="http://schemas.microsoft.com/office/drawing/2014/main" id="{A069415A-FAE2-CD48-B4FA-796A92E2EC33}"/>
              </a:ext>
            </a:extLst>
          </p:cNvPr>
          <p:cNvSpPr>
            <a:spLocks noGrp="1"/>
          </p:cNvSpPr>
          <p:nvPr>
            <p:ph type="ftr" sz="quarter" idx="13"/>
          </p:nvPr>
        </p:nvSpPr>
        <p:spPr/>
        <p:txBody>
          <a:bodyPr/>
          <a:lstStyle>
            <a:lvl1pPr>
              <a:defRPr>
                <a:solidFill>
                  <a:srgbClr val="868D95"/>
                </a:solidFill>
              </a:defRPr>
            </a:lvl1pPr>
          </a:lstStyle>
          <a:p>
            <a:r>
              <a:rPr lang="en-US" dirty="0"/>
              <a:t>IBM Security / © 2020 IBM Corporation</a:t>
            </a:r>
          </a:p>
        </p:txBody>
      </p:sp>
      <p:sp>
        <p:nvSpPr>
          <p:cNvPr id="5" name="Slide Number Placeholder 4">
            <a:extLst>
              <a:ext uri="{FF2B5EF4-FFF2-40B4-BE49-F238E27FC236}">
                <a16:creationId xmlns:a16="http://schemas.microsoft.com/office/drawing/2014/main" id="{512383AD-B0E1-604B-BE9D-DD3DC3A07A66}"/>
              </a:ext>
            </a:extLst>
          </p:cNvPr>
          <p:cNvSpPr>
            <a:spLocks noGrp="1"/>
          </p:cNvSpPr>
          <p:nvPr>
            <p:ph type="sldNum" sz="quarter" idx="14"/>
          </p:nvPr>
        </p:nvSpPr>
        <p:spPr/>
        <p:txBody>
          <a:bodyPr/>
          <a:lstStyle>
            <a:lvl1pPr>
              <a:defRPr>
                <a:solidFill>
                  <a:srgbClr val="868D95"/>
                </a:solidFill>
              </a:defRPr>
            </a:lvl1p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4791456" y="201168"/>
            <a:ext cx="4123944" cy="4294632"/>
          </a:xfrm>
        </p:spPr>
        <p:txBody>
          <a:bodyPr>
            <a:noAutofit/>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F23E1865-5387-F14B-820A-730B494E99E3}"/>
              </a:ext>
            </a:extLst>
          </p:cNvPr>
          <p:cNvSpPr>
            <a:spLocks noGrp="1"/>
          </p:cNvSpPr>
          <p:nvPr>
            <p:ph type="title"/>
          </p:nvPr>
        </p:nvSpPr>
        <p:spPr>
          <a:xfrm>
            <a:off x="210312" y="201169"/>
            <a:ext cx="4123945" cy="332399"/>
          </a:xfrm>
        </p:spPr>
        <p:txBody>
          <a:bodyPr/>
          <a:lstStyle>
            <a:lvl1pPr>
              <a:defRPr>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3891943099"/>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Slide">
    <p:bg>
      <p:bgRef idx="1001">
        <a:schemeClr val="bg2"/>
      </p:bgRef>
    </p:bg>
    <p:spTree>
      <p:nvGrpSpPr>
        <p:cNvPr id="1" name=""/>
        <p:cNvGrpSpPr/>
        <p:nvPr/>
      </p:nvGrpSpPr>
      <p:grpSpPr>
        <a:xfrm>
          <a:off x="0" y="0"/>
          <a:ext cx="0" cy="0"/>
          <a:chOff x="0" y="0"/>
          <a:chExt cx="0" cy="0"/>
        </a:xfrm>
      </p:grpSpPr>
      <p:pic>
        <p:nvPicPr>
          <p:cNvPr id="7" name="Picture 6" descr="Cropped_Aurora_Primary- Top.png">
            <a:extLst>
              <a:ext uri="{FF2B5EF4-FFF2-40B4-BE49-F238E27FC236}">
                <a16:creationId xmlns:a16="http://schemas.microsoft.com/office/drawing/2014/main" id="{9BC1E079-6665-A24B-82C9-56CA6198E9D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V="1">
            <a:off x="0" y="-12700"/>
            <a:ext cx="9144000" cy="5156200"/>
          </a:xfrm>
          <a:prstGeom prst="rect">
            <a:avLst/>
          </a:prstGeom>
        </p:spPr>
      </p:pic>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1289051"/>
            <a:ext cx="8705020" cy="221599"/>
          </a:xfrm>
        </p:spPr>
        <p:txBody>
          <a:bodyPr wrap="square">
            <a:spAutoFit/>
          </a:bodyPr>
          <a:lstStyle>
            <a:lvl1pPr>
              <a:defRPr sz="1600">
                <a:solidFill>
                  <a:srgbClr val="FFFFFF"/>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31BF2151-11EA-2947-9E9F-88907F3B487F}"/>
              </a:ext>
            </a:extLst>
          </p:cNvPr>
          <p:cNvSpPr>
            <a:spLocks noGrp="1"/>
          </p:cNvSpPr>
          <p:nvPr>
            <p:ph type="body" sz="quarter" idx="12" hasCustomPrompt="1"/>
          </p:nvPr>
        </p:nvSpPr>
        <p:spPr>
          <a:xfrm>
            <a:off x="209550" y="1529017"/>
            <a:ext cx="8706053" cy="1283383"/>
          </a:xfrm>
        </p:spPr>
        <p:txBody>
          <a:bodyPr/>
          <a:lstStyle>
            <a:lvl1pPr>
              <a:defRPr sz="3600" b="0" i="0">
                <a:solidFill>
                  <a:srgbClr val="FFFFFF"/>
                </a:solidFill>
                <a:latin typeface="IBM Plex Sans Light" panose="020B0403050203000203" pitchFamily="34" charset="0"/>
              </a:defRPr>
            </a:lvl1pPr>
          </a:lstStyle>
          <a:p>
            <a:pPr lvl="0"/>
            <a:r>
              <a:rPr lang="en-US" dirty="0"/>
              <a:t>Click to edit Master subtitle styles</a:t>
            </a:r>
          </a:p>
        </p:txBody>
      </p:sp>
      <p:sp>
        <p:nvSpPr>
          <p:cNvPr id="2" name="Footer Placeholder 1">
            <a:extLst>
              <a:ext uri="{FF2B5EF4-FFF2-40B4-BE49-F238E27FC236}">
                <a16:creationId xmlns:a16="http://schemas.microsoft.com/office/drawing/2014/main" id="{809B33DE-E6CA-A346-9479-8883F2F083FA}"/>
              </a:ext>
            </a:extLst>
          </p:cNvPr>
          <p:cNvSpPr>
            <a:spLocks noGrp="1"/>
          </p:cNvSpPr>
          <p:nvPr>
            <p:ph type="ftr" sz="quarter" idx="13"/>
          </p:nvPr>
        </p:nvSpPr>
        <p:spPr/>
        <p:txBody>
          <a:bodyPr/>
          <a:lstStyle>
            <a:lvl1pPr>
              <a:defRPr>
                <a:solidFill>
                  <a:srgbClr val="868D95"/>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5DEAEB1B-8DF0-8B49-ADE1-20CDCC04F0E3}"/>
              </a:ext>
            </a:extLst>
          </p:cNvPr>
          <p:cNvSpPr>
            <a:spLocks noGrp="1"/>
          </p:cNvSpPr>
          <p:nvPr>
            <p:ph type="sldNum" sz="quarter" idx="14"/>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54832195"/>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g text">
    <p:bg>
      <p:bgRef idx="1001">
        <a:schemeClr val="bg2"/>
      </p:bgRef>
    </p:bg>
    <p:spTree>
      <p:nvGrpSpPr>
        <p:cNvPr id="1" name=""/>
        <p:cNvGrpSpPr/>
        <p:nvPr/>
      </p:nvGrpSpPr>
      <p:grpSpPr>
        <a:xfrm>
          <a:off x="0" y="0"/>
          <a:ext cx="0" cy="0"/>
          <a:chOff x="0" y="0"/>
          <a:chExt cx="0" cy="0"/>
        </a:xfrm>
      </p:grpSpPr>
      <p:pic>
        <p:nvPicPr>
          <p:cNvPr id="8" name="Picture 7" descr="Cropped_Aurora_Primary- Top.png">
            <a:extLst>
              <a:ext uri="{FF2B5EF4-FFF2-40B4-BE49-F238E27FC236}">
                <a16:creationId xmlns:a16="http://schemas.microsoft.com/office/drawing/2014/main" id="{443DA9AE-A188-0E4C-B85D-680933574E0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100000"/>
          <a:stretch/>
        </p:blipFill>
        <p:spPr>
          <a:xfrm rot="5400000">
            <a:off x="2000248" y="-2000250"/>
            <a:ext cx="5143500" cy="9144000"/>
          </a:xfrm>
          <a:prstGeom prst="rect">
            <a:avLst/>
          </a:prstGeom>
          <a:solidFill>
            <a:srgbClr val="000000"/>
          </a:solidFill>
        </p:spPr>
      </p:pic>
      <p:sp>
        <p:nvSpPr>
          <p:cNvPr id="2" name="Title 1"/>
          <p:cNvSpPr>
            <a:spLocks noGrp="1"/>
          </p:cNvSpPr>
          <p:nvPr>
            <p:ph type="title"/>
          </p:nvPr>
        </p:nvSpPr>
        <p:spPr>
          <a:xfrm>
            <a:off x="137160" y="91440"/>
            <a:ext cx="8778172" cy="2659190"/>
          </a:xfrm>
        </p:spPr>
        <p:txBody>
          <a:bodyPr/>
          <a:lstStyle>
            <a:lvl1pPr>
              <a:defRPr sz="9600" b="0" i="0">
                <a:solidFill>
                  <a:srgbClr val="FFFFFF"/>
                </a:solidFill>
                <a:latin typeface="IBM Plex Sans ExtraLight" panose="020B030305020300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467DD95C-558E-764E-8ADA-DB437E3E53A1}"/>
              </a:ext>
            </a:extLst>
          </p:cNvPr>
          <p:cNvSpPr>
            <a:spLocks noGrp="1"/>
          </p:cNvSpPr>
          <p:nvPr>
            <p:ph type="ftr" sz="quarter" idx="10"/>
          </p:nvPr>
        </p:nvSpPr>
        <p:spPr/>
        <p:txBody>
          <a:bodyPr/>
          <a:lstStyle>
            <a:lvl1pPr>
              <a:defRPr>
                <a:solidFill>
                  <a:srgbClr val="868D95"/>
                </a:solidFill>
              </a:defRPr>
            </a:lvl1pPr>
          </a:lstStyle>
          <a:p>
            <a:r>
              <a:rPr lang="en-US" dirty="0"/>
              <a:t>IBM Security / © 2020 IBM Corporation</a:t>
            </a:r>
          </a:p>
        </p:txBody>
      </p:sp>
      <p:sp>
        <p:nvSpPr>
          <p:cNvPr id="6" name="Slide Number Placeholder 5">
            <a:extLst>
              <a:ext uri="{FF2B5EF4-FFF2-40B4-BE49-F238E27FC236}">
                <a16:creationId xmlns:a16="http://schemas.microsoft.com/office/drawing/2014/main" id="{184BC314-62B4-6B4A-AD2B-F4BC33AF9848}"/>
              </a:ext>
            </a:extLst>
          </p:cNvPr>
          <p:cNvSpPr>
            <a:spLocks noGrp="1"/>
          </p:cNvSpPr>
          <p:nvPr>
            <p:ph type="sldNum" sz="quarter" idx="11"/>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311656244"/>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oxes (1 large, 4 small) - dark background">
    <p:bg>
      <p:bgPr>
        <a:solidFill>
          <a:srgbClr val="000000"/>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3FC6DB6-F663-8544-B72A-23C78CABD16A}"/>
              </a:ext>
            </a:extLst>
          </p:cNvPr>
          <p:cNvSpPr>
            <a:spLocks noGrp="1"/>
          </p:cNvSpPr>
          <p:nvPr>
            <p:ph type="pic" sz="quarter" idx="21"/>
          </p:nvPr>
        </p:nvSpPr>
        <p:spPr>
          <a:xfrm>
            <a:off x="0" y="0"/>
            <a:ext cx="9144000" cy="2566988"/>
          </a:xfrm>
        </p:spPr>
        <p:txBody>
          <a:bodyPr/>
          <a:lstStyle>
            <a:lvl1pPr>
              <a:defRPr b="0" i="0">
                <a:solidFill>
                  <a:schemeClr val="bg1"/>
                </a:solidFill>
                <a:latin typeface="IBM Plex Sans" panose="020B0503050203000203" pitchFamily="34" charset="0"/>
              </a:defRPr>
            </a:lvl1pPr>
          </a:lstStyle>
          <a:p>
            <a:r>
              <a:rPr lang="en-US"/>
              <a:t>Click icon to add picture</a:t>
            </a:r>
            <a:endParaRPr lang="en-US" dirty="0"/>
          </a:p>
        </p:txBody>
      </p:sp>
      <p:pic>
        <p:nvPicPr>
          <p:cNvPr id="9" name="Picture 8">
            <a:extLst>
              <a:ext uri="{FF2B5EF4-FFF2-40B4-BE49-F238E27FC236}">
                <a16:creationId xmlns:a16="http://schemas.microsoft.com/office/drawing/2014/main" id="{7C66CE9F-64C5-DA4D-A565-35822968D6F9}"/>
              </a:ext>
            </a:extLst>
          </p:cNvPr>
          <p:cNvPicPr>
            <a:picLocks noChangeAspect="1"/>
          </p:cNvPicPr>
          <p:nvPr userDrawn="1"/>
        </p:nvPicPr>
        <p:blipFill rotWithShape="1">
          <a:blip r:embed="rId2"/>
          <a:srcRect r="383"/>
          <a:stretch/>
        </p:blipFill>
        <p:spPr>
          <a:xfrm>
            <a:off x="0" y="2567479"/>
            <a:ext cx="9144000" cy="2574037"/>
          </a:xfrm>
          <a:prstGeom prst="rect">
            <a:avLst/>
          </a:prstGeom>
        </p:spPr>
      </p:pic>
      <p:sp>
        <p:nvSpPr>
          <p:cNvPr id="6" name="Content Placeholder 5"/>
          <p:cNvSpPr>
            <a:spLocks noGrp="1"/>
          </p:cNvSpPr>
          <p:nvPr>
            <p:ph sz="quarter" idx="17"/>
          </p:nvPr>
        </p:nvSpPr>
        <p:spPr>
          <a:xfrm>
            <a:off x="4572000" y="2570162"/>
            <a:ext cx="2286000" cy="2573338"/>
          </a:xfrm>
          <a:noFill/>
          <a:ln w="19050">
            <a:noFill/>
          </a:ln>
        </p:spPr>
        <p:txBody>
          <a:bodyPr lIns="219456" tIns="201168" rIns="228600" bIns="228600"/>
          <a:lstStyle>
            <a:lvl1pPr>
              <a:defRPr b="0" i="0">
                <a:solidFill>
                  <a:srgbClr val="FFFFFF"/>
                </a:solidFill>
                <a:latin typeface="IBM Plex Sans" panose="020B0503050203000203" pitchFamily="34" charset="0"/>
              </a:defRPr>
            </a:lvl1pPr>
          </a:lstStyle>
          <a:p>
            <a:pPr lvl="0"/>
            <a:r>
              <a:rPr lang="en-US"/>
              <a:t>Click to edit Master text styles</a:t>
            </a:r>
          </a:p>
        </p:txBody>
      </p:sp>
      <p:sp>
        <p:nvSpPr>
          <p:cNvPr id="11" name="Content Placeholder 10"/>
          <p:cNvSpPr>
            <a:spLocks noGrp="1"/>
          </p:cNvSpPr>
          <p:nvPr>
            <p:ph sz="quarter" idx="18"/>
          </p:nvPr>
        </p:nvSpPr>
        <p:spPr>
          <a:xfrm>
            <a:off x="6858000" y="2570162"/>
            <a:ext cx="2286000" cy="2573338"/>
          </a:xfrm>
          <a:noFill/>
          <a:ln w="19050">
            <a:noFill/>
          </a:ln>
        </p:spPr>
        <p:txBody>
          <a:bodyPr lIns="219456" tIns="201168" rIns="228600" bIns="228600"/>
          <a:lstStyle>
            <a:lvl1pPr>
              <a:defRPr b="0" i="0">
                <a:solidFill>
                  <a:srgbClr val="FFFFFF"/>
                </a:solidFill>
                <a:latin typeface="IBM Plex Sans" panose="020B0503050203000203" pitchFamily="34" charset="0"/>
              </a:defRPr>
            </a:lvl1pPr>
          </a:lstStyle>
          <a:p>
            <a:pPr lvl="0"/>
            <a:r>
              <a:rPr lang="en-US"/>
              <a:t>Click to edit Master text styles</a:t>
            </a:r>
          </a:p>
        </p:txBody>
      </p:sp>
      <p:sp>
        <p:nvSpPr>
          <p:cNvPr id="14" name="Content Placeholder 13"/>
          <p:cNvSpPr>
            <a:spLocks noGrp="1"/>
          </p:cNvSpPr>
          <p:nvPr>
            <p:ph sz="quarter" idx="19"/>
          </p:nvPr>
        </p:nvSpPr>
        <p:spPr>
          <a:xfrm>
            <a:off x="2286001" y="2570163"/>
            <a:ext cx="2286000" cy="2573337"/>
          </a:xfrm>
          <a:noFill/>
          <a:ln w="19050">
            <a:noFill/>
          </a:ln>
        </p:spPr>
        <p:txBody>
          <a:bodyPr lIns="219456" tIns="201168" rIns="228600" bIns="228600"/>
          <a:lstStyle>
            <a:lvl1pPr>
              <a:defRPr b="0" i="0">
                <a:solidFill>
                  <a:srgbClr val="FFFFFF"/>
                </a:solidFill>
                <a:latin typeface="IBM Plex Sans" panose="020B0503050203000203" pitchFamily="34" charset="0"/>
              </a:defRPr>
            </a:lvl1pPr>
          </a:lstStyle>
          <a:p>
            <a:pPr lvl="0"/>
            <a:r>
              <a:rPr lang="en-US"/>
              <a:t>Click to edit Master text styles</a:t>
            </a:r>
          </a:p>
        </p:txBody>
      </p:sp>
      <p:sp>
        <p:nvSpPr>
          <p:cNvPr id="7" name="Content Placeholder 6"/>
          <p:cNvSpPr>
            <a:spLocks noGrp="1"/>
          </p:cNvSpPr>
          <p:nvPr>
            <p:ph sz="quarter" idx="20"/>
          </p:nvPr>
        </p:nvSpPr>
        <p:spPr>
          <a:xfrm>
            <a:off x="0" y="2570163"/>
            <a:ext cx="2286000" cy="2573337"/>
          </a:xfrm>
          <a:noFill/>
          <a:ln w="19050">
            <a:noFill/>
          </a:ln>
        </p:spPr>
        <p:txBody>
          <a:bodyPr lIns="219456" tIns="201168" rIns="228600" bIns="228600"/>
          <a:lstStyle>
            <a:lvl1pPr>
              <a:defRPr b="0" i="0">
                <a:solidFill>
                  <a:srgbClr val="FFFFFF"/>
                </a:solidFill>
                <a:latin typeface="IBM Plex Sans" panose="020B0503050203000203" pitchFamily="34" charset="0"/>
              </a:defRPr>
            </a:lvl1pPr>
          </a:lstStyle>
          <a:p>
            <a:pPr lvl="0"/>
            <a:r>
              <a:rPr lang="en-US"/>
              <a:t>Click to edit Master text styles</a:t>
            </a:r>
          </a:p>
        </p:txBody>
      </p:sp>
      <p:sp>
        <p:nvSpPr>
          <p:cNvPr id="2" name="Title 1"/>
          <p:cNvSpPr>
            <a:spLocks noGrp="1"/>
          </p:cNvSpPr>
          <p:nvPr>
            <p:ph type="title"/>
          </p:nvPr>
        </p:nvSpPr>
        <p:spPr>
          <a:xfrm>
            <a:off x="0" y="0"/>
            <a:ext cx="9144000" cy="1061829"/>
          </a:xfrm>
          <a:noFill/>
        </p:spPr>
        <p:txBody>
          <a:bodyPr lIns="182880" tIns="164592" rIns="228600" bIns="228600"/>
          <a:lstStyle>
            <a:lvl1pPr>
              <a:defRPr sz="4800">
                <a:solidFill>
                  <a:srgbClr val="FFFFFF"/>
                </a:solidFill>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7101B0AE-533A-5244-AFC5-6BB00644A632}"/>
              </a:ext>
            </a:extLst>
          </p:cNvPr>
          <p:cNvSpPr>
            <a:spLocks noGrp="1"/>
          </p:cNvSpPr>
          <p:nvPr>
            <p:ph type="ftr" sz="quarter" idx="22"/>
          </p:nvPr>
        </p:nvSpPr>
        <p:spPr/>
        <p:txBody>
          <a:bodyPr/>
          <a:lstStyle>
            <a:lvl1pPr>
              <a:defRPr>
                <a:solidFill>
                  <a:srgbClr val="868D95"/>
                </a:solidFill>
              </a:defRPr>
            </a:lvl1pPr>
          </a:lstStyle>
          <a:p>
            <a:r>
              <a:rPr lang="en-US" dirty="0"/>
              <a:t>IBM Security / © 2020 IBM Corporation</a:t>
            </a:r>
          </a:p>
        </p:txBody>
      </p:sp>
      <p:sp>
        <p:nvSpPr>
          <p:cNvPr id="8" name="Slide Number Placeholder 7">
            <a:extLst>
              <a:ext uri="{FF2B5EF4-FFF2-40B4-BE49-F238E27FC236}">
                <a16:creationId xmlns:a16="http://schemas.microsoft.com/office/drawing/2014/main" id="{24C4A044-86C0-1649-8683-AAB62F0F2D95}"/>
              </a:ext>
            </a:extLst>
          </p:cNvPr>
          <p:cNvSpPr>
            <a:spLocks noGrp="1"/>
          </p:cNvSpPr>
          <p:nvPr>
            <p:ph type="sldNum" sz="quarter" idx="23"/>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71689143"/>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 Light Backgroun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201169"/>
            <a:ext cx="6419088" cy="332399"/>
          </a:xfrm>
        </p:spPr>
        <p:txBody>
          <a:bodyPr wrap="square">
            <a:spAutoFit/>
          </a:bodyPr>
          <a:lstStyle>
            <a:lvl1pPr>
              <a:defRPr>
                <a:solidFill>
                  <a:schemeClr val="tx1"/>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BC0083C9-1CF9-2744-BD96-DB1613FB6EF9}"/>
              </a:ext>
            </a:extLst>
          </p:cNvPr>
          <p:cNvSpPr>
            <a:spLocks noGrp="1"/>
          </p:cNvSpPr>
          <p:nvPr>
            <p:ph type="ftr" sz="quarter" idx="10"/>
          </p:nvPr>
        </p:nvSpPr>
        <p:spPr/>
        <p:txBody>
          <a:bodyPr/>
          <a:lstStyle>
            <a:lvl1pPr>
              <a:defRPr>
                <a:solidFill>
                  <a:srgbClr val="6F6F6F"/>
                </a:solidFill>
              </a:defRPr>
            </a:lvl1pPr>
          </a:lstStyle>
          <a:p>
            <a:r>
              <a:rPr lang="en-US" dirty="0"/>
              <a:t>IBM Security / © 2020 IBM Corporation</a:t>
            </a:r>
          </a:p>
        </p:txBody>
      </p:sp>
      <p:sp>
        <p:nvSpPr>
          <p:cNvPr id="3" name="Slide Number Placeholder 2">
            <a:extLst>
              <a:ext uri="{FF2B5EF4-FFF2-40B4-BE49-F238E27FC236}">
                <a16:creationId xmlns:a16="http://schemas.microsoft.com/office/drawing/2014/main" id="{1381EAD3-6531-974A-87DD-8571A9FE2802}"/>
              </a:ext>
            </a:extLst>
          </p:cNvPr>
          <p:cNvSpPr>
            <a:spLocks noGrp="1"/>
          </p:cNvSpPr>
          <p:nvPr>
            <p:ph type="sldNum" sz="quarter" idx="11"/>
          </p:nvPr>
        </p:nvSpPr>
        <p:spPr/>
        <p:txBody>
          <a:bodyPr/>
          <a:lstStyle>
            <a:lvl1pPr>
              <a:defRPr>
                <a:solidFill>
                  <a:srgbClr val="6F6F6F"/>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185519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text (four columns) on gradient">
    <p:spTree>
      <p:nvGrpSpPr>
        <p:cNvPr id="1" name=""/>
        <p:cNvGrpSpPr/>
        <p:nvPr/>
      </p:nvGrpSpPr>
      <p:grpSpPr>
        <a:xfrm>
          <a:off x="0" y="0"/>
          <a:ext cx="0" cy="0"/>
          <a:chOff x="0" y="0"/>
          <a:chExt cx="0" cy="0"/>
        </a:xfrm>
      </p:grpSpPr>
      <p:pic>
        <p:nvPicPr>
          <p:cNvPr id="9" name="Picture 8" descr="Cropped_Aurora_Primary- Top.png">
            <a:extLst>
              <a:ext uri="{FF2B5EF4-FFF2-40B4-BE49-F238E27FC236}">
                <a16:creationId xmlns:a16="http://schemas.microsoft.com/office/drawing/2014/main" id="{71D027F9-176A-0A43-988A-7816BB28E9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700"/>
            <a:ext cx="9144000" cy="5156200"/>
          </a:xfrm>
          <a:prstGeom prst="rect">
            <a:avLst/>
          </a:prstGeom>
        </p:spPr>
      </p:pic>
      <p:sp>
        <p:nvSpPr>
          <p:cNvPr id="2" name="Title 1"/>
          <p:cNvSpPr>
            <a:spLocks noGrp="1"/>
          </p:cNvSpPr>
          <p:nvPr>
            <p:ph type="title"/>
          </p:nvPr>
        </p:nvSpPr>
        <p:spPr>
          <a:xfrm>
            <a:off x="210312" y="201169"/>
            <a:ext cx="6419088" cy="332399"/>
          </a:xfrm>
        </p:spPr>
        <p:txBody>
          <a:bodyPr>
            <a:spAutoFit/>
          </a:bodyPr>
          <a:lstStyle>
            <a:lvl1pPr>
              <a:defRPr>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2"/>
          </p:nvPr>
        </p:nvSpPr>
        <p:spPr>
          <a:xfrm>
            <a:off x="219456" y="1276350"/>
            <a:ext cx="1837944" cy="321056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2505456" y="1280160"/>
            <a:ext cx="1837944"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4"/>
          </p:nvPr>
        </p:nvSpPr>
        <p:spPr>
          <a:xfrm>
            <a:off x="4791456" y="1280160"/>
            <a:ext cx="1837944"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5"/>
          </p:nvPr>
        </p:nvSpPr>
        <p:spPr>
          <a:xfrm>
            <a:off x="7077456" y="1280160"/>
            <a:ext cx="1837944" cy="3206750"/>
          </a:xfrm>
        </p:spPr>
        <p:txBody>
          <a:bodyPr/>
          <a:lstStyle>
            <a:lvl1pPr>
              <a:defRPr b="0" i="0">
                <a:solidFill>
                  <a:srgbClr val="FFFFFF"/>
                </a:solidFill>
                <a:latin typeface="IBM Plex Sans" panose="020B0503050203000203" pitchFamily="34" charset="0"/>
              </a:defRPr>
            </a:lvl1pPr>
            <a:lvl2pPr>
              <a:defRPr b="0" i="0">
                <a:solidFill>
                  <a:srgbClr val="FFFFFF"/>
                </a:solidFill>
                <a:latin typeface="IBM Plex Sans" panose="020B0503050203000203" pitchFamily="34" charset="0"/>
              </a:defRPr>
            </a:lvl2pPr>
            <a:lvl3pPr>
              <a:defRPr b="0" i="0">
                <a:solidFill>
                  <a:srgbClr val="FFFFFF"/>
                </a:solidFill>
                <a:latin typeface="IBM Plex Sans" panose="020B0503050203000203" pitchFamily="34" charset="0"/>
              </a:defRPr>
            </a:lvl3pPr>
            <a:lvl4pPr>
              <a:defRPr b="0" i="0">
                <a:solidFill>
                  <a:srgbClr val="FFFFFF"/>
                </a:solidFill>
                <a:latin typeface="IBM Plex Sans" panose="020B0503050203000203" pitchFamily="34" charset="0"/>
              </a:defRPr>
            </a:lvl4pPr>
            <a:lvl5pPr>
              <a:defRPr b="0" i="0">
                <a:solidFill>
                  <a:srgbClr val="FFFFFF"/>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2058F0EB-811A-7244-A306-536D41035EB1}"/>
              </a:ext>
            </a:extLst>
          </p:cNvPr>
          <p:cNvSpPr>
            <a:spLocks noGrp="1"/>
          </p:cNvSpPr>
          <p:nvPr>
            <p:ph type="ftr" sz="quarter" idx="16"/>
          </p:nvPr>
        </p:nvSpPr>
        <p:spPr/>
        <p:txBody>
          <a:bodyPr/>
          <a:lstStyle>
            <a:lvl1pPr>
              <a:defRPr>
                <a:solidFill>
                  <a:srgbClr val="868D95"/>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C5B6E56D-E18E-C14F-B8CE-B3A9760AADB8}"/>
              </a:ext>
            </a:extLst>
          </p:cNvPr>
          <p:cNvSpPr>
            <a:spLocks noGrp="1"/>
          </p:cNvSpPr>
          <p:nvPr>
            <p:ph type="sldNum" sz="quarter" idx="17"/>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525543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hield - Black Background">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06FF76-197B-DC4A-AF17-93DB1CC87719}"/>
              </a:ext>
            </a:extLst>
          </p:cNvPr>
          <p:cNvPicPr>
            <a:picLocks noChangeAspect="1"/>
          </p:cNvPicPr>
          <p:nvPr userDrawn="1"/>
        </p:nvPicPr>
        <p:blipFill rotWithShape="1">
          <a:blip r:embed="rId2"/>
          <a:srcRect l="-246789" t="-82373" r="-246789" b="-82373"/>
          <a:stretch/>
        </p:blipFill>
        <p:spPr>
          <a:xfrm>
            <a:off x="0" y="1"/>
            <a:ext cx="9144000" cy="5143498"/>
          </a:xfrm>
          <a:prstGeom prst="rect">
            <a:avLst/>
          </a:prstGeom>
          <a:solidFill>
            <a:srgbClr val="000000"/>
          </a:solidFill>
        </p:spPr>
      </p:pic>
      <p:pic>
        <p:nvPicPr>
          <p:cNvPr id="4" name="Picture 3">
            <a:extLst>
              <a:ext uri="{FF2B5EF4-FFF2-40B4-BE49-F238E27FC236}">
                <a16:creationId xmlns:a16="http://schemas.microsoft.com/office/drawing/2014/main" id="{CF2CF9A7-52A1-D546-A8F7-F07542B2113B}"/>
              </a:ext>
            </a:extLst>
          </p:cNvPr>
          <p:cNvPicPr>
            <a:picLocks/>
          </p:cNvPicPr>
          <p:nvPr userDrawn="1"/>
        </p:nvPicPr>
        <p:blipFill>
          <a:blip r:embed="rId3"/>
          <a:stretch>
            <a:fillRect/>
          </a:stretch>
        </p:blipFill>
        <p:spPr>
          <a:xfrm>
            <a:off x="3577038" y="1628605"/>
            <a:ext cx="1904833" cy="1901952"/>
          </a:xfrm>
          <a:prstGeom prst="rect">
            <a:avLst/>
          </a:prstGeom>
        </p:spPr>
      </p:pic>
    </p:spTree>
    <p:extLst>
      <p:ext uri="{BB962C8B-B14F-4D97-AF65-F5344CB8AC3E}">
        <p14:creationId xmlns:p14="http://schemas.microsoft.com/office/powerpoint/2010/main" val="4145364666"/>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ield with Aurora">
    <p:spTree>
      <p:nvGrpSpPr>
        <p:cNvPr id="1" name=""/>
        <p:cNvGrpSpPr/>
        <p:nvPr/>
      </p:nvGrpSpPr>
      <p:grpSpPr>
        <a:xfrm>
          <a:off x="0" y="0"/>
          <a:ext cx="0" cy="0"/>
          <a:chOff x="0" y="0"/>
          <a:chExt cx="0" cy="0"/>
        </a:xfrm>
      </p:grpSpPr>
      <p:pic>
        <p:nvPicPr>
          <p:cNvPr id="5" name="Picture 4" descr="Cropped_Aurora_Primary- Top.png">
            <a:extLst>
              <a:ext uri="{FF2B5EF4-FFF2-40B4-BE49-F238E27FC236}">
                <a16:creationId xmlns:a16="http://schemas.microsoft.com/office/drawing/2014/main" id="{774AC9E1-3804-434F-AA3F-DEAB5BC402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700"/>
            <a:ext cx="9144000" cy="5156200"/>
          </a:xfrm>
          <a:prstGeom prst="rect">
            <a:avLst/>
          </a:prstGeom>
          <a:solidFill>
            <a:schemeClr val="tx1"/>
          </a:solidFill>
        </p:spPr>
      </p:pic>
      <p:pic>
        <p:nvPicPr>
          <p:cNvPr id="7" name="Picture 6">
            <a:extLst>
              <a:ext uri="{FF2B5EF4-FFF2-40B4-BE49-F238E27FC236}">
                <a16:creationId xmlns:a16="http://schemas.microsoft.com/office/drawing/2014/main" id="{C106FF76-197B-DC4A-AF17-93DB1CC87719}"/>
              </a:ext>
            </a:extLst>
          </p:cNvPr>
          <p:cNvPicPr>
            <a:picLocks noChangeAspect="1"/>
          </p:cNvPicPr>
          <p:nvPr userDrawn="1"/>
        </p:nvPicPr>
        <p:blipFill>
          <a:blip r:embed="rId3"/>
          <a:stretch>
            <a:fillRect/>
          </a:stretch>
        </p:blipFill>
        <p:spPr>
          <a:xfrm>
            <a:off x="3801754" y="1600341"/>
            <a:ext cx="1540492" cy="1942819"/>
          </a:xfrm>
          <a:prstGeom prst="rect">
            <a:avLst/>
          </a:prstGeom>
        </p:spPr>
      </p:pic>
    </p:spTree>
    <p:extLst>
      <p:ext uri="{BB962C8B-B14F-4D97-AF65-F5344CB8AC3E}">
        <p14:creationId xmlns:p14="http://schemas.microsoft.com/office/powerpoint/2010/main" val="4245463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Questions - Dark Background">
    <p:bg>
      <p:bgPr>
        <a:solidFill>
          <a:srgbClr val="000000"/>
        </a:solidFill>
        <a:effectLst/>
      </p:bgPr>
    </p:bg>
    <p:spTree>
      <p:nvGrpSpPr>
        <p:cNvPr id="1" name=""/>
        <p:cNvGrpSpPr/>
        <p:nvPr/>
      </p:nvGrpSpPr>
      <p:grpSpPr>
        <a:xfrm>
          <a:off x="0" y="0"/>
          <a:ext cx="0" cy="0"/>
          <a:chOff x="0" y="0"/>
          <a:chExt cx="0" cy="0"/>
        </a:xfrm>
      </p:grpSpPr>
      <p:pic>
        <p:nvPicPr>
          <p:cNvPr id="7" name="Picture 6" descr="Cropped_Aurora_Primary- Top.png">
            <a:extLst>
              <a:ext uri="{FF2B5EF4-FFF2-40B4-BE49-F238E27FC236}">
                <a16:creationId xmlns:a16="http://schemas.microsoft.com/office/drawing/2014/main" id="{65CD1562-016C-FA43-B424-A3CBB53FF4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700"/>
            <a:ext cx="9144000" cy="5156200"/>
          </a:xfrm>
          <a:prstGeom prst="rect">
            <a:avLst/>
          </a:prstGeom>
        </p:spPr>
      </p:pic>
      <p:sp>
        <p:nvSpPr>
          <p:cNvPr id="17" name="Rectangle 16">
            <a:extLst>
              <a:ext uri="{FF2B5EF4-FFF2-40B4-BE49-F238E27FC236}">
                <a16:creationId xmlns:a16="http://schemas.microsoft.com/office/drawing/2014/main" id="{8AEADD43-A049-8E43-AF32-ACC956D74427}"/>
              </a:ext>
            </a:extLst>
          </p:cNvPr>
          <p:cNvSpPr/>
          <p:nvPr userDrawn="1"/>
        </p:nvSpPr>
        <p:spPr>
          <a:xfrm>
            <a:off x="228600" y="167713"/>
            <a:ext cx="1542089" cy="369332"/>
          </a:xfrm>
          <a:prstGeom prst="rect">
            <a:avLst/>
          </a:prstGeom>
        </p:spPr>
        <p:txBody>
          <a:bodyPr wrap="none" lIns="0" tIns="0" rIns="0" bIns="0">
            <a:spAutoFit/>
          </a:bodyPr>
          <a:lstStyle/>
          <a:p>
            <a:r>
              <a:rPr kumimoji="0" lang="en-US" sz="2400" b="0" i="0" u="none" strike="noStrike" kern="0" cap="none" spc="0" normalizeH="0" baseline="0" noProof="0" dirty="0">
                <a:ln>
                  <a:noFill/>
                </a:ln>
                <a:solidFill>
                  <a:srgbClr val="FFFFFF"/>
                </a:solidFill>
                <a:effectLst/>
                <a:uLnTx/>
                <a:uFillTx/>
                <a:latin typeface="IBM Plex Sans" panose="020B0503050203000203" pitchFamily="34" charset="0"/>
              </a:rPr>
              <a:t>Questions?</a:t>
            </a:r>
            <a:endParaRPr lang="en-US" sz="3600" b="0" i="0" dirty="0">
              <a:solidFill>
                <a:srgbClr val="FFFFFF"/>
              </a:solidFill>
              <a:latin typeface="IBM Plex Sans" panose="020B0503050203000203" pitchFamily="34" charset="0"/>
            </a:endParaRPr>
          </a:p>
        </p:txBody>
      </p:sp>
      <p:pic>
        <p:nvPicPr>
          <p:cNvPr id="11" name="Picture 10">
            <a:extLst>
              <a:ext uri="{FF2B5EF4-FFF2-40B4-BE49-F238E27FC236}">
                <a16:creationId xmlns:a16="http://schemas.microsoft.com/office/drawing/2014/main" id="{0F264B0F-0770-9049-BFBF-3D200C08B503}"/>
              </a:ext>
            </a:extLst>
          </p:cNvPr>
          <p:cNvPicPr>
            <a:picLocks noChangeAspect="1"/>
          </p:cNvPicPr>
          <p:nvPr userDrawn="1"/>
        </p:nvPicPr>
        <p:blipFill>
          <a:blip r:embed="rId3"/>
          <a:stretch>
            <a:fillRect/>
          </a:stretch>
        </p:blipFill>
        <p:spPr>
          <a:xfrm>
            <a:off x="8393812" y="4693078"/>
            <a:ext cx="521589" cy="206791"/>
          </a:xfrm>
          <a:prstGeom prst="rect">
            <a:avLst/>
          </a:prstGeom>
        </p:spPr>
      </p:pic>
      <p:pic>
        <p:nvPicPr>
          <p:cNvPr id="13" name="Picture 12">
            <a:extLst>
              <a:ext uri="{FF2B5EF4-FFF2-40B4-BE49-F238E27FC236}">
                <a16:creationId xmlns:a16="http://schemas.microsoft.com/office/drawing/2014/main" id="{43D20BBD-A091-C348-8BD7-B02F99B6D49C}"/>
              </a:ext>
            </a:extLst>
          </p:cNvPr>
          <p:cNvPicPr>
            <a:picLocks noChangeAspect="1"/>
          </p:cNvPicPr>
          <p:nvPr userDrawn="1"/>
        </p:nvPicPr>
        <p:blipFill>
          <a:blip r:embed="rId4"/>
          <a:stretch>
            <a:fillRect/>
          </a:stretch>
        </p:blipFill>
        <p:spPr>
          <a:xfrm>
            <a:off x="94800" y="4577089"/>
            <a:ext cx="1638209" cy="517423"/>
          </a:xfrm>
          <a:prstGeom prst="rect">
            <a:avLst/>
          </a:prstGeom>
        </p:spPr>
      </p:pic>
    </p:spTree>
    <p:extLst>
      <p:ext uri="{BB962C8B-B14F-4D97-AF65-F5344CB8AC3E}">
        <p14:creationId xmlns:p14="http://schemas.microsoft.com/office/powerpoint/2010/main" val="1199704135"/>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Questions - Light Background">
    <p:bg>
      <p:bgRef idx="1001">
        <a:schemeClr val="bg2"/>
      </p:bgRef>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EADD43-A049-8E43-AF32-ACC956D74427}"/>
              </a:ext>
            </a:extLst>
          </p:cNvPr>
          <p:cNvSpPr/>
          <p:nvPr userDrawn="1"/>
        </p:nvSpPr>
        <p:spPr>
          <a:xfrm>
            <a:off x="228600" y="167713"/>
            <a:ext cx="1542089" cy="369332"/>
          </a:xfrm>
          <a:prstGeom prst="rect">
            <a:avLst/>
          </a:prstGeom>
        </p:spPr>
        <p:txBody>
          <a:bodyPr wrap="none" lIns="0" tIns="0" rIns="0" bIns="0">
            <a:spAutoFit/>
          </a:bodyPr>
          <a:lstStyle/>
          <a:p>
            <a:r>
              <a:rPr kumimoji="0" lang="en-US" sz="2400" b="0" i="0" u="none" strike="noStrike" kern="0" cap="none" spc="0" normalizeH="0" baseline="0" noProof="0" dirty="0">
                <a:ln>
                  <a:noFill/>
                </a:ln>
                <a:solidFill>
                  <a:schemeClr val="tx1"/>
                </a:solidFill>
                <a:effectLst/>
                <a:uLnTx/>
                <a:uFillTx/>
                <a:latin typeface="IBM Plex Sans" panose="020B0503050203000203" pitchFamily="34" charset="0"/>
              </a:rPr>
              <a:t>Questions?</a:t>
            </a:r>
            <a:endParaRPr lang="en-US" sz="3600" b="0" i="0" dirty="0">
              <a:solidFill>
                <a:schemeClr val="tx1"/>
              </a:solidFill>
              <a:latin typeface="IBM Plex Sans" panose="020B0503050203000203" pitchFamily="34" charset="0"/>
            </a:endParaRPr>
          </a:p>
        </p:txBody>
      </p:sp>
      <p:pic>
        <p:nvPicPr>
          <p:cNvPr id="9" name="Picture 8">
            <a:extLst>
              <a:ext uri="{FF2B5EF4-FFF2-40B4-BE49-F238E27FC236}">
                <a16:creationId xmlns:a16="http://schemas.microsoft.com/office/drawing/2014/main" id="{28C50F53-55D1-5049-82B2-722B4E20CD05}"/>
              </a:ext>
            </a:extLst>
          </p:cNvPr>
          <p:cNvPicPr>
            <a:picLocks noChangeAspect="1"/>
          </p:cNvPicPr>
          <p:nvPr userDrawn="1"/>
        </p:nvPicPr>
        <p:blipFill>
          <a:blip r:embed="rId2"/>
          <a:srcRect/>
          <a:stretch/>
        </p:blipFill>
        <p:spPr>
          <a:xfrm>
            <a:off x="8393812" y="4698676"/>
            <a:ext cx="521589" cy="195595"/>
          </a:xfrm>
          <a:prstGeom prst="rect">
            <a:avLst/>
          </a:prstGeom>
        </p:spPr>
      </p:pic>
      <p:pic>
        <p:nvPicPr>
          <p:cNvPr id="10" name="Picture 9">
            <a:extLst>
              <a:ext uri="{FF2B5EF4-FFF2-40B4-BE49-F238E27FC236}">
                <a16:creationId xmlns:a16="http://schemas.microsoft.com/office/drawing/2014/main" id="{F126A371-3179-EE4E-A480-68D958195141}"/>
              </a:ext>
            </a:extLst>
          </p:cNvPr>
          <p:cNvPicPr>
            <a:picLocks noChangeAspect="1"/>
          </p:cNvPicPr>
          <p:nvPr userDrawn="1"/>
        </p:nvPicPr>
        <p:blipFill>
          <a:blip r:embed="rId3"/>
          <a:srcRect/>
          <a:stretch/>
        </p:blipFill>
        <p:spPr>
          <a:xfrm>
            <a:off x="94801" y="4577089"/>
            <a:ext cx="1638207" cy="517423"/>
          </a:xfrm>
          <a:prstGeom prst="rect">
            <a:avLst/>
          </a:prstGeom>
        </p:spPr>
      </p:pic>
    </p:spTree>
    <p:extLst>
      <p:ext uri="{BB962C8B-B14F-4D97-AF65-F5344CB8AC3E}">
        <p14:creationId xmlns:p14="http://schemas.microsoft.com/office/powerpoint/2010/main" val="2708348122"/>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hank you - Black Bkgd - mandatory slide">
    <p:bg>
      <p:bgPr>
        <a:solidFill>
          <a:srgbClr val="000000"/>
        </a:solidFill>
        <a:effectLst/>
      </p:bgPr>
    </p:bg>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EB6C4513-0568-DF45-BC9F-5834ED1B874D}"/>
              </a:ext>
            </a:extLst>
          </p:cNvPr>
          <p:cNvSpPr txBox="1">
            <a:spLocks/>
          </p:cNvSpPr>
          <p:nvPr userDrawn="1"/>
        </p:nvSpPr>
        <p:spPr>
          <a:xfrm>
            <a:off x="4800600" y="1211961"/>
            <a:ext cx="4114800" cy="2636139"/>
          </a:xfrm>
          <a:prstGeom prst="rect">
            <a:avLst/>
          </a:prstGeom>
        </p:spPr>
        <p:txBody>
          <a:bodyPr vert="horz" lIns="0" tIns="0" rIns="0" bIns="0" rtlCol="0" anchor="t" anchorCtr="0">
            <a:noAutofit/>
          </a:bodyPr>
          <a:lstStyle>
            <a:lvl1pPr marL="0" indent="0" algn="l" rtl="0" eaLnBrk="1" fontAlgn="base" hangingPunct="1">
              <a:lnSpc>
                <a:spcPct val="100000"/>
              </a:lnSpc>
              <a:spcBef>
                <a:spcPts val="0"/>
              </a:spcBef>
              <a:spcAft>
                <a:spcPct val="0"/>
              </a:spcAft>
              <a:buClr>
                <a:srgbClr val="6D6E70"/>
              </a:buClr>
              <a:buSzPct val="90000"/>
              <a:buFont typeface="Wingdings" pitchFamily="2" charset="2"/>
              <a:buNone/>
              <a:defRPr sz="1000">
                <a:solidFill>
                  <a:schemeClr val="bg1"/>
                </a:solidFill>
                <a:latin typeface="IBM Plex Sans" charset="0"/>
                <a:ea typeface="IBM Plex Sans" charset="0"/>
                <a:cs typeface="IBM Plex Sans" charset="0"/>
              </a:defRPr>
            </a:lvl1pPr>
            <a:lvl2pPr marL="0" indent="0" algn="l" rtl="0" eaLnBrk="1" fontAlgn="base" hangingPunct="1">
              <a:lnSpc>
                <a:spcPct val="100000"/>
              </a:lnSpc>
              <a:spcBef>
                <a:spcPts val="0"/>
              </a:spcBef>
              <a:spcAft>
                <a:spcPct val="0"/>
              </a:spcAft>
              <a:buClr>
                <a:schemeClr val="bg1"/>
              </a:buClr>
              <a:buSzPct val="100000"/>
              <a:buFont typeface=".AppleSystemUIFont" charset="-120"/>
              <a:buNone/>
              <a:tabLst/>
              <a:defRPr sz="1400">
                <a:solidFill>
                  <a:schemeClr val="bg1"/>
                </a:solidFill>
                <a:latin typeface="IBM Plex Sans" charset="0"/>
                <a:ea typeface="IBM Plex Sans" charset="0"/>
                <a:cs typeface="IBM Plex Sans" charset="0"/>
              </a:defRPr>
            </a:lvl2pPr>
            <a:lvl3pPr marL="201612" indent="0" algn="l" rtl="0" eaLnBrk="1" fontAlgn="base" hangingPunct="1">
              <a:lnSpc>
                <a:spcPct val="100000"/>
              </a:lnSpc>
              <a:spcBef>
                <a:spcPts val="1100"/>
              </a:spcBef>
              <a:spcAft>
                <a:spcPct val="0"/>
              </a:spcAft>
              <a:buClr>
                <a:schemeClr val="bg1"/>
              </a:buClr>
              <a:buSzPct val="100000"/>
              <a:buFont typeface="Arial" panose="020B0604020202020204" pitchFamily="34" charset="0"/>
              <a:buNone/>
              <a:tabLst/>
              <a:defRPr sz="1400">
                <a:solidFill>
                  <a:schemeClr val="bg1"/>
                </a:solidFill>
                <a:latin typeface="IBM Plex Sans" charset="0"/>
                <a:ea typeface="IBM Plex Sans" charset="0"/>
                <a:cs typeface="IBM Plex Sans" charset="0"/>
              </a:defRPr>
            </a:lvl3pPr>
            <a:lvl4pPr marL="434975" indent="0" algn="l" rtl="0" eaLnBrk="1" fontAlgn="base" hangingPunct="1">
              <a:lnSpc>
                <a:spcPct val="100000"/>
              </a:lnSpc>
              <a:spcBef>
                <a:spcPts val="1100"/>
              </a:spcBef>
              <a:spcAft>
                <a:spcPct val="0"/>
              </a:spcAft>
              <a:buClr>
                <a:schemeClr val="bg1"/>
              </a:buClr>
              <a:buSzPct val="100000"/>
              <a:buFont typeface=".AppleSystemUIFont" charset="-120"/>
              <a:buNone/>
              <a:tabLst/>
              <a:defRPr sz="1400" baseline="0">
                <a:solidFill>
                  <a:schemeClr val="bg1"/>
                </a:solidFill>
                <a:latin typeface="IBM Plex Sans" charset="0"/>
                <a:ea typeface="IBM Plex Sans" charset="0"/>
                <a:cs typeface="IBM Plex Sans" charset="0"/>
              </a:defRPr>
            </a:lvl4pPr>
            <a:lvl5pPr marL="631825" indent="0" algn="l" rtl="0" eaLnBrk="1" fontAlgn="base" hangingPunct="1">
              <a:lnSpc>
                <a:spcPct val="100000"/>
              </a:lnSpc>
              <a:spcBef>
                <a:spcPts val="1100"/>
              </a:spcBef>
              <a:spcAft>
                <a:spcPct val="0"/>
              </a:spcAft>
              <a:buClr>
                <a:schemeClr val="bg1"/>
              </a:buClr>
              <a:buFont typeface=".AppleSystemUIFont" charset="-120"/>
              <a:buNone/>
              <a:tabLst/>
              <a:defRPr sz="1400">
                <a:solidFill>
                  <a:schemeClr val="bg1"/>
                </a:solidFill>
                <a:latin typeface="IBM Plex Sans" charset="0"/>
                <a:ea typeface="IBM Plex Sans" charset="0"/>
                <a:cs typeface="IBM Plex Sans"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11">
              <a:spcAft>
                <a:spcPts val="300"/>
              </a:spcAft>
            </a:pPr>
            <a:r>
              <a:rPr lang="en-US" sz="600" b="0" i="0" kern="0" dirty="0">
                <a:solidFill>
                  <a:srgbClr val="868D95"/>
                </a:solidFill>
                <a:latin typeface="IBM Plex Sans" panose="020B0503050203000203" pitchFamily="34" charset="0"/>
              </a:rPr>
              <a:t>© Copyright IBM Corporation 2020.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other IBM products and services are trademarks of the International Business Machines Corporation, in the United States, other countries or both. Other company, product, or service names may be trademarks or service marks of others.</a:t>
            </a:r>
          </a:p>
          <a:p>
            <a:pPr defTabSz="914411">
              <a:spcAft>
                <a:spcPts val="300"/>
              </a:spcAft>
            </a:pPr>
            <a:r>
              <a:rPr lang="en-US" sz="600" b="0" i="0" kern="0" dirty="0">
                <a:solidFill>
                  <a:srgbClr val="868D95"/>
                </a:solidFill>
                <a:latin typeface="IBM Plex Sans" panose="020B0503050203000203" pitchFamily="34" charset="0"/>
              </a:rPr>
              <a:t>Statement of Good Security Practices: IT system security involves protecting systems and information through prevention, detection and response to improper access from within and outside your enterprise. Improper access can result in information being altered, destroyed, misappropriated or misused or can result in damage to or misuse of your systems, including for use in attacks on others. No IT system or product  should be considered completely secure and no single product, service or security measure can be completely effective in preventing improper use or access. IBM systems, products and services are designed to be part of a lawful, comprehensive security approach, which will necessarily involve additional operational procedures, and may require other systems, products or services to be most effective. IBM does not warrant that any systems, products or services are immune from, or will make your enterprise immune from, the malicious or illegal conduct of any party.</a:t>
            </a:r>
          </a:p>
        </p:txBody>
      </p:sp>
      <p:sp>
        <p:nvSpPr>
          <p:cNvPr id="15" name="Text Placeholder 5">
            <a:extLst>
              <a:ext uri="{FF2B5EF4-FFF2-40B4-BE49-F238E27FC236}">
                <a16:creationId xmlns:a16="http://schemas.microsoft.com/office/drawing/2014/main" id="{8B82F0A0-00CA-B846-BA46-A05FFCB6AB88}"/>
              </a:ext>
            </a:extLst>
          </p:cNvPr>
          <p:cNvSpPr txBox="1">
            <a:spLocks/>
          </p:cNvSpPr>
          <p:nvPr userDrawn="1"/>
        </p:nvSpPr>
        <p:spPr>
          <a:xfrm>
            <a:off x="129922" y="1103122"/>
            <a:ext cx="4100513" cy="2443943"/>
          </a:xfrm>
          <a:prstGeom prst="rect">
            <a:avLst/>
          </a:prstGeom>
        </p:spPr>
        <p:txBody>
          <a:bodyPr/>
          <a:lstStyle>
            <a:lvl1pPr marL="0" indent="0" algn="l" rtl="0" eaLnBrk="1" fontAlgn="base" hangingPunct="1">
              <a:lnSpc>
                <a:spcPct val="100000"/>
              </a:lnSpc>
              <a:spcBef>
                <a:spcPts val="1100"/>
              </a:spcBef>
              <a:spcAft>
                <a:spcPct val="0"/>
              </a:spcAft>
              <a:buClr>
                <a:srgbClr val="6D6E70"/>
              </a:buClr>
              <a:buSzPct val="90000"/>
              <a:buFont typeface="Wingdings" pitchFamily="2" charset="2"/>
              <a:buNone/>
              <a:defRPr sz="1200">
                <a:solidFill>
                  <a:srgbClr val="6EA6FF"/>
                </a:solidFill>
                <a:latin typeface="IBM Plex Sans" charset="0"/>
                <a:ea typeface="IBM Plex Sans" charset="0"/>
                <a:cs typeface="IBM Plex Sans" charset="0"/>
              </a:defRPr>
            </a:lvl1pPr>
            <a:lvl2pPr marL="171450" indent="-171450" algn="l" rtl="0" eaLnBrk="1" fontAlgn="base" hangingPunct="1">
              <a:lnSpc>
                <a:spcPct val="100000"/>
              </a:lnSpc>
              <a:spcBef>
                <a:spcPts val="1100"/>
              </a:spcBef>
              <a:spcAft>
                <a:spcPct val="0"/>
              </a:spcAft>
              <a:buClr>
                <a:schemeClr val="bg1"/>
              </a:buClr>
              <a:buSzPct val="100000"/>
              <a:buFont typeface="Arial" panose="020B0604020202020204" pitchFamily="34" charset="0"/>
              <a:buChar char="•"/>
              <a:tabLst/>
              <a:defRPr sz="1400">
                <a:solidFill>
                  <a:schemeClr val="bg1"/>
                </a:solidFill>
                <a:latin typeface="IBM Plex Sans" charset="0"/>
                <a:ea typeface="IBM Plex Sans" charset="0"/>
                <a:cs typeface="IBM Plex Sans" charset="0"/>
              </a:defRPr>
            </a:lvl2pPr>
            <a:lvl3pPr marL="342900" indent="-141288" algn="l" rtl="0" eaLnBrk="1" fontAlgn="base" hangingPunct="1">
              <a:lnSpc>
                <a:spcPct val="100000"/>
              </a:lnSpc>
              <a:spcBef>
                <a:spcPts val="1100"/>
              </a:spcBef>
              <a:spcAft>
                <a:spcPct val="0"/>
              </a:spcAft>
              <a:buClr>
                <a:schemeClr val="bg1"/>
              </a:buClr>
              <a:buSzPct val="100000"/>
              <a:buFont typeface="System Font Regular"/>
              <a:buChar char="–"/>
              <a:tabLst/>
              <a:defRPr sz="1400">
                <a:solidFill>
                  <a:schemeClr val="bg1"/>
                </a:solidFill>
                <a:latin typeface="IBM Plex Sans" charset="0"/>
                <a:ea typeface="IBM Plex Sans" charset="0"/>
                <a:cs typeface="IBM Plex Sans" charset="0"/>
              </a:defRPr>
            </a:lvl3pPr>
            <a:lvl4pPr marL="628650" indent="-193675" algn="l" rtl="0" eaLnBrk="1" fontAlgn="base" hangingPunct="1">
              <a:lnSpc>
                <a:spcPct val="100000"/>
              </a:lnSpc>
              <a:spcBef>
                <a:spcPts val="1100"/>
              </a:spcBef>
              <a:spcAft>
                <a:spcPct val="0"/>
              </a:spcAft>
              <a:buClr>
                <a:schemeClr val="bg1"/>
              </a:buClr>
              <a:buSzPct val="100000"/>
              <a:buFont typeface="System Font Regular"/>
              <a:buChar char="»"/>
              <a:tabLst/>
              <a:defRPr sz="1400" baseline="0">
                <a:solidFill>
                  <a:schemeClr val="bg1"/>
                </a:solidFill>
                <a:latin typeface="IBM Plex Sans" charset="0"/>
                <a:ea typeface="IBM Plex Sans" charset="0"/>
                <a:cs typeface="IBM Plex Sans" charset="0"/>
              </a:defRPr>
            </a:lvl4pPr>
            <a:lvl5pPr marL="803275" indent="-171450" algn="l" rtl="0" eaLnBrk="1" fontAlgn="base" hangingPunct="1">
              <a:lnSpc>
                <a:spcPct val="100000"/>
              </a:lnSpc>
              <a:spcBef>
                <a:spcPts val="1100"/>
              </a:spcBef>
              <a:spcAft>
                <a:spcPct val="0"/>
              </a:spcAft>
              <a:buClr>
                <a:schemeClr val="bg1"/>
              </a:buClr>
              <a:buFont typeface="System Font Regular"/>
              <a:buChar char="–"/>
              <a:tabLst/>
              <a:defRPr sz="1400">
                <a:solidFill>
                  <a:schemeClr val="bg1"/>
                </a:solidFill>
                <a:latin typeface="IBM Plex Sans" charset="0"/>
                <a:ea typeface="IBM Plex Sans" charset="0"/>
                <a:cs typeface="IBM Plex Sans"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11"/>
            <a:r>
              <a:rPr lang="en-US" sz="1200" b="0" i="0" kern="0" dirty="0">
                <a:solidFill>
                  <a:srgbClr val="FFFFFF"/>
                </a:solidFill>
                <a:latin typeface="IBM Plex Sans" panose="020B0503050203000203" pitchFamily="34" charset="0"/>
              </a:rPr>
              <a:t>Follow us on:</a:t>
            </a:r>
          </a:p>
          <a:p>
            <a:pPr defTabSz="914411"/>
            <a:r>
              <a:rPr lang="en-US" sz="1200" b="0" i="0" kern="0" dirty="0">
                <a:solidFill>
                  <a:schemeClr val="accent4"/>
                </a:solidFill>
                <a:latin typeface="IBM Plex Sans" panose="020B0503050203000203" pitchFamily="34" charset="0"/>
                <a:hlinkClick r:id="rId2">
                  <a:extLst>
                    <a:ext uri="{A12FA001-AC4F-418D-AE19-62706E023703}">
                      <ahyp:hlinkClr xmlns:ahyp="http://schemas.microsoft.com/office/drawing/2018/hyperlinkcolor" val="tx"/>
                    </a:ext>
                  </a:extLst>
                </a:hlinkClick>
              </a:rPr>
              <a:t>ibm.com/security</a:t>
            </a:r>
            <a:endParaRPr lang="en-US" sz="1200" b="0" i="0" kern="0" dirty="0">
              <a:solidFill>
                <a:schemeClr val="accent4"/>
              </a:solidFill>
              <a:latin typeface="IBM Plex Sans" panose="020B0503050203000203" pitchFamily="34" charset="0"/>
            </a:endParaRPr>
          </a:p>
          <a:p>
            <a:pPr defTabSz="914411"/>
            <a:r>
              <a:rPr lang="en-US" sz="1200" b="0" i="0" kern="0" dirty="0">
                <a:solidFill>
                  <a:schemeClr val="accent4"/>
                </a:solidFill>
                <a:latin typeface="IBM Plex Sans" panose="020B0503050203000203" pitchFamily="34" charset="0"/>
                <a:hlinkClick r:id="rId3">
                  <a:extLst>
                    <a:ext uri="{A12FA001-AC4F-418D-AE19-62706E023703}">
                      <ahyp:hlinkClr xmlns:ahyp="http://schemas.microsoft.com/office/drawing/2018/hyperlinkcolor" val="tx"/>
                    </a:ext>
                  </a:extLst>
                </a:hlinkClick>
              </a:rPr>
              <a:t>securityintelligence.com</a:t>
            </a:r>
            <a:endParaRPr lang="en-US" sz="1200" b="0" i="0" kern="0" dirty="0">
              <a:solidFill>
                <a:schemeClr val="accent4"/>
              </a:solidFill>
              <a:latin typeface="IBM Plex Sans" panose="020B0503050203000203" pitchFamily="34" charset="0"/>
            </a:endParaRPr>
          </a:p>
          <a:p>
            <a:pPr defTabSz="914411"/>
            <a:r>
              <a:rPr lang="en-US" sz="1200" b="0" i="0" kern="0" dirty="0">
                <a:solidFill>
                  <a:schemeClr val="accent4"/>
                </a:solidFill>
                <a:latin typeface="IBM Plex Sans" panose="020B0503050203000203" pitchFamily="34" charset="0"/>
                <a:hlinkClick r:id="rId4">
                  <a:extLst>
                    <a:ext uri="{A12FA001-AC4F-418D-AE19-62706E023703}">
                      <ahyp:hlinkClr xmlns:ahyp="http://schemas.microsoft.com/office/drawing/2018/hyperlinkcolor" val="tx"/>
                    </a:ext>
                  </a:extLst>
                </a:hlinkClick>
              </a:rPr>
              <a:t>ibm.com/security/community</a:t>
            </a:r>
            <a:endParaRPr lang="en-US" sz="1200" b="0" i="0" kern="0" dirty="0">
              <a:solidFill>
                <a:schemeClr val="accent4"/>
              </a:solidFill>
              <a:latin typeface="IBM Plex Sans" panose="020B0503050203000203" pitchFamily="34" charset="0"/>
            </a:endParaRPr>
          </a:p>
          <a:p>
            <a:pPr defTabSz="914411"/>
            <a:r>
              <a:rPr lang="en-US" sz="1200" b="0" i="0" kern="0" dirty="0">
                <a:solidFill>
                  <a:schemeClr val="accent4"/>
                </a:solidFill>
                <a:latin typeface="IBM Plex Sans" panose="020B0503050203000203" pitchFamily="34" charset="0"/>
                <a:hlinkClick r:id="rId5">
                  <a:extLst>
                    <a:ext uri="{A12FA001-AC4F-418D-AE19-62706E023703}">
                      <ahyp:hlinkClr xmlns:ahyp="http://schemas.microsoft.com/office/drawing/2018/hyperlinkcolor" val="tx"/>
                    </a:ext>
                  </a:extLst>
                </a:hlinkClick>
              </a:rPr>
              <a:t>xforce.ibmcloud.com</a:t>
            </a:r>
            <a:endParaRPr lang="en-US" sz="1200" b="0" i="0" kern="0" dirty="0">
              <a:solidFill>
                <a:schemeClr val="accent4"/>
              </a:solidFill>
              <a:latin typeface="IBM Plex Sans" panose="020B0503050203000203" pitchFamily="34" charset="0"/>
            </a:endParaRPr>
          </a:p>
          <a:p>
            <a:pPr defTabSz="914411"/>
            <a:r>
              <a:rPr lang="en-US" sz="1200" b="0" i="0" kern="0" dirty="0">
                <a:solidFill>
                  <a:schemeClr val="accent4"/>
                </a:solidFill>
                <a:latin typeface="IBM Plex Sans" panose="020B0503050203000203" pitchFamily="34" charset="0"/>
                <a:hlinkClick r:id="rId6" invalidUrl="https://twitter.com/IBMSecurity?ref_src=twsrc^google|twcamp^serp|twgr^author">
                  <a:extLst>
                    <a:ext uri="{A12FA001-AC4F-418D-AE19-62706E023703}">
                      <ahyp:hlinkClr xmlns:ahyp="http://schemas.microsoft.com/office/drawing/2018/hyperlinkcolor" val="tx"/>
                    </a:ext>
                  </a:extLst>
                </a:hlinkClick>
              </a:rPr>
              <a:t>@ibmsecurity</a:t>
            </a:r>
            <a:endParaRPr lang="en-US" sz="1200" b="0" i="0" kern="0" dirty="0">
              <a:solidFill>
                <a:schemeClr val="accent4"/>
              </a:solidFill>
              <a:latin typeface="IBM Plex Sans" panose="020B0503050203000203" pitchFamily="34" charset="0"/>
            </a:endParaRPr>
          </a:p>
          <a:p>
            <a:pPr defTabSz="914411"/>
            <a:r>
              <a:rPr lang="en-US" sz="1200" b="0" i="0" kern="0" dirty="0">
                <a:solidFill>
                  <a:schemeClr val="accent4"/>
                </a:solidFill>
                <a:latin typeface="IBM Plex Sans" panose="020B0503050203000203" pitchFamily="34" charset="0"/>
                <a:hlinkClick r:id="rId7">
                  <a:extLst>
                    <a:ext uri="{A12FA001-AC4F-418D-AE19-62706E023703}">
                      <ahyp:hlinkClr xmlns:ahyp="http://schemas.microsoft.com/office/drawing/2018/hyperlinkcolor" val="tx"/>
                    </a:ext>
                  </a:extLst>
                </a:hlinkClick>
              </a:rPr>
              <a:t>youtube.com/ibmsecurity</a:t>
            </a:r>
            <a:endParaRPr lang="en-US" sz="1200" b="0" i="0" kern="0" dirty="0">
              <a:solidFill>
                <a:schemeClr val="accent4"/>
              </a:solidFill>
              <a:latin typeface="IBM Plex Sans" panose="020B0503050203000203" pitchFamily="34" charset="0"/>
            </a:endParaRPr>
          </a:p>
          <a:p>
            <a:pPr defTabSz="914411"/>
            <a:endParaRPr lang="en-US" sz="1200" b="0" i="0" kern="0" dirty="0">
              <a:latin typeface="IBM Plex Sans" panose="020B0503050203000203" pitchFamily="34" charset="0"/>
            </a:endParaRPr>
          </a:p>
        </p:txBody>
      </p:sp>
      <p:sp>
        <p:nvSpPr>
          <p:cNvPr id="17" name="Rectangle 16">
            <a:extLst>
              <a:ext uri="{FF2B5EF4-FFF2-40B4-BE49-F238E27FC236}">
                <a16:creationId xmlns:a16="http://schemas.microsoft.com/office/drawing/2014/main" id="{8AEADD43-A049-8E43-AF32-ACC956D74427}"/>
              </a:ext>
            </a:extLst>
          </p:cNvPr>
          <p:cNvSpPr/>
          <p:nvPr userDrawn="1"/>
        </p:nvSpPr>
        <p:spPr>
          <a:xfrm>
            <a:off x="228601" y="167713"/>
            <a:ext cx="1426673" cy="369332"/>
          </a:xfrm>
          <a:prstGeom prst="rect">
            <a:avLst/>
          </a:prstGeom>
        </p:spPr>
        <p:txBody>
          <a:bodyPr wrap="none" lIns="0" tIns="0" rIns="0" bIns="0">
            <a:spAutoFit/>
          </a:bodyPr>
          <a:lstStyle/>
          <a:p>
            <a:r>
              <a:rPr kumimoji="0" lang="en-US" sz="2400" b="0" i="0" u="none" strike="noStrike" kern="0" cap="none" spc="0" normalizeH="0" baseline="0" noProof="0" dirty="0">
                <a:ln>
                  <a:noFill/>
                </a:ln>
                <a:solidFill>
                  <a:srgbClr val="FFFFFF"/>
                </a:solidFill>
                <a:effectLst/>
                <a:uLnTx/>
                <a:uFillTx/>
                <a:latin typeface="IBM Plex Sans" panose="020B0503050203000203" pitchFamily="34" charset="0"/>
              </a:rPr>
              <a:t>Thank you</a:t>
            </a:r>
            <a:endParaRPr lang="en-US" sz="3600" b="0" i="0" dirty="0">
              <a:solidFill>
                <a:srgbClr val="FFFFFF"/>
              </a:solidFill>
              <a:latin typeface="IBM Plex Sans" panose="020B0503050203000203" pitchFamily="34" charset="0"/>
            </a:endParaRPr>
          </a:p>
        </p:txBody>
      </p:sp>
      <p:pic>
        <p:nvPicPr>
          <p:cNvPr id="11" name="Picture 10">
            <a:extLst>
              <a:ext uri="{FF2B5EF4-FFF2-40B4-BE49-F238E27FC236}">
                <a16:creationId xmlns:a16="http://schemas.microsoft.com/office/drawing/2014/main" id="{0F264B0F-0770-9049-BFBF-3D200C08B503}"/>
              </a:ext>
            </a:extLst>
          </p:cNvPr>
          <p:cNvPicPr>
            <a:picLocks noChangeAspect="1"/>
          </p:cNvPicPr>
          <p:nvPr userDrawn="1"/>
        </p:nvPicPr>
        <p:blipFill>
          <a:blip r:embed="rId8"/>
          <a:stretch>
            <a:fillRect/>
          </a:stretch>
        </p:blipFill>
        <p:spPr>
          <a:xfrm>
            <a:off x="8393812" y="4693078"/>
            <a:ext cx="521589" cy="206791"/>
          </a:xfrm>
          <a:prstGeom prst="rect">
            <a:avLst/>
          </a:prstGeom>
        </p:spPr>
      </p:pic>
      <p:pic>
        <p:nvPicPr>
          <p:cNvPr id="13" name="Picture 12">
            <a:extLst>
              <a:ext uri="{FF2B5EF4-FFF2-40B4-BE49-F238E27FC236}">
                <a16:creationId xmlns:a16="http://schemas.microsoft.com/office/drawing/2014/main" id="{43D20BBD-A091-C348-8BD7-B02F99B6D49C}"/>
              </a:ext>
            </a:extLst>
          </p:cNvPr>
          <p:cNvPicPr>
            <a:picLocks noChangeAspect="1"/>
          </p:cNvPicPr>
          <p:nvPr userDrawn="1"/>
        </p:nvPicPr>
        <p:blipFill>
          <a:blip r:embed="rId9"/>
          <a:stretch>
            <a:fillRect/>
          </a:stretch>
        </p:blipFill>
        <p:spPr>
          <a:xfrm>
            <a:off x="94800" y="4577089"/>
            <a:ext cx="1638209" cy="517423"/>
          </a:xfrm>
          <a:prstGeom prst="rect">
            <a:avLst/>
          </a:prstGeom>
        </p:spPr>
      </p:pic>
    </p:spTree>
    <p:extLst>
      <p:ext uri="{BB962C8B-B14F-4D97-AF65-F5344CB8AC3E}">
        <p14:creationId xmlns:p14="http://schemas.microsoft.com/office/powerpoint/2010/main" val="1910501092"/>
      </p:ext>
    </p:extLst>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ight Bkgd - Thank you mandatory slide">
    <p:bg>
      <p:bgRef idx="1001">
        <a:schemeClr val="bg2"/>
      </p:bgRef>
    </p:bg>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EB6C4513-0568-DF45-BC9F-5834ED1B874D}"/>
              </a:ext>
            </a:extLst>
          </p:cNvPr>
          <p:cNvSpPr txBox="1">
            <a:spLocks/>
          </p:cNvSpPr>
          <p:nvPr userDrawn="1"/>
        </p:nvSpPr>
        <p:spPr>
          <a:xfrm>
            <a:off x="4800600" y="1276350"/>
            <a:ext cx="4114800" cy="2571750"/>
          </a:xfrm>
          <a:prstGeom prst="rect">
            <a:avLst/>
          </a:prstGeom>
        </p:spPr>
        <p:txBody>
          <a:bodyPr vert="horz" lIns="0" tIns="0" rIns="0" bIns="0" rtlCol="0" anchor="t" anchorCtr="0">
            <a:noAutofit/>
          </a:bodyPr>
          <a:lstStyle>
            <a:lvl1pPr marL="0" indent="0" algn="l" rtl="0" eaLnBrk="1" fontAlgn="base" hangingPunct="1">
              <a:lnSpc>
                <a:spcPct val="100000"/>
              </a:lnSpc>
              <a:spcBef>
                <a:spcPts val="0"/>
              </a:spcBef>
              <a:spcAft>
                <a:spcPct val="0"/>
              </a:spcAft>
              <a:buClr>
                <a:srgbClr val="6D6E70"/>
              </a:buClr>
              <a:buSzPct val="90000"/>
              <a:buFont typeface="Wingdings" pitchFamily="2" charset="2"/>
              <a:buNone/>
              <a:defRPr sz="1000">
                <a:solidFill>
                  <a:schemeClr val="bg1"/>
                </a:solidFill>
                <a:latin typeface="IBM Plex Sans" charset="0"/>
                <a:ea typeface="IBM Plex Sans" charset="0"/>
                <a:cs typeface="IBM Plex Sans" charset="0"/>
              </a:defRPr>
            </a:lvl1pPr>
            <a:lvl2pPr marL="0" indent="0" algn="l" rtl="0" eaLnBrk="1" fontAlgn="base" hangingPunct="1">
              <a:lnSpc>
                <a:spcPct val="100000"/>
              </a:lnSpc>
              <a:spcBef>
                <a:spcPts val="0"/>
              </a:spcBef>
              <a:spcAft>
                <a:spcPct val="0"/>
              </a:spcAft>
              <a:buClr>
                <a:schemeClr val="bg1"/>
              </a:buClr>
              <a:buSzPct val="100000"/>
              <a:buFont typeface=".AppleSystemUIFont" charset="-120"/>
              <a:buNone/>
              <a:tabLst/>
              <a:defRPr sz="1400">
                <a:solidFill>
                  <a:schemeClr val="bg1"/>
                </a:solidFill>
                <a:latin typeface="IBM Plex Sans" charset="0"/>
                <a:ea typeface="IBM Plex Sans" charset="0"/>
                <a:cs typeface="IBM Plex Sans" charset="0"/>
              </a:defRPr>
            </a:lvl2pPr>
            <a:lvl3pPr marL="201612" indent="0" algn="l" rtl="0" eaLnBrk="1" fontAlgn="base" hangingPunct="1">
              <a:lnSpc>
                <a:spcPct val="100000"/>
              </a:lnSpc>
              <a:spcBef>
                <a:spcPts val="1100"/>
              </a:spcBef>
              <a:spcAft>
                <a:spcPct val="0"/>
              </a:spcAft>
              <a:buClr>
                <a:schemeClr val="bg1"/>
              </a:buClr>
              <a:buSzPct val="100000"/>
              <a:buFont typeface="Arial" panose="020B0604020202020204" pitchFamily="34" charset="0"/>
              <a:buNone/>
              <a:tabLst/>
              <a:defRPr sz="1400">
                <a:solidFill>
                  <a:schemeClr val="bg1"/>
                </a:solidFill>
                <a:latin typeface="IBM Plex Sans" charset="0"/>
                <a:ea typeface="IBM Plex Sans" charset="0"/>
                <a:cs typeface="IBM Plex Sans" charset="0"/>
              </a:defRPr>
            </a:lvl3pPr>
            <a:lvl4pPr marL="434975" indent="0" algn="l" rtl="0" eaLnBrk="1" fontAlgn="base" hangingPunct="1">
              <a:lnSpc>
                <a:spcPct val="100000"/>
              </a:lnSpc>
              <a:spcBef>
                <a:spcPts val="1100"/>
              </a:spcBef>
              <a:spcAft>
                <a:spcPct val="0"/>
              </a:spcAft>
              <a:buClr>
                <a:schemeClr val="bg1"/>
              </a:buClr>
              <a:buSzPct val="100000"/>
              <a:buFont typeface=".AppleSystemUIFont" charset="-120"/>
              <a:buNone/>
              <a:tabLst/>
              <a:defRPr sz="1400" baseline="0">
                <a:solidFill>
                  <a:schemeClr val="bg1"/>
                </a:solidFill>
                <a:latin typeface="IBM Plex Sans" charset="0"/>
                <a:ea typeface="IBM Plex Sans" charset="0"/>
                <a:cs typeface="IBM Plex Sans" charset="0"/>
              </a:defRPr>
            </a:lvl4pPr>
            <a:lvl5pPr marL="631825" indent="0" algn="l" rtl="0" eaLnBrk="1" fontAlgn="base" hangingPunct="1">
              <a:lnSpc>
                <a:spcPct val="100000"/>
              </a:lnSpc>
              <a:spcBef>
                <a:spcPts val="1100"/>
              </a:spcBef>
              <a:spcAft>
                <a:spcPct val="0"/>
              </a:spcAft>
              <a:buClr>
                <a:schemeClr val="bg1"/>
              </a:buClr>
              <a:buFont typeface=".AppleSystemUIFont" charset="-120"/>
              <a:buNone/>
              <a:tabLst/>
              <a:defRPr sz="1400">
                <a:solidFill>
                  <a:schemeClr val="bg1"/>
                </a:solidFill>
                <a:latin typeface="IBM Plex Sans" charset="0"/>
                <a:ea typeface="IBM Plex Sans" charset="0"/>
                <a:cs typeface="IBM Plex Sans"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11">
              <a:spcAft>
                <a:spcPts val="300"/>
              </a:spcAft>
            </a:pPr>
            <a:r>
              <a:rPr lang="en-US" sz="600" b="0" i="0" kern="0" dirty="0">
                <a:solidFill>
                  <a:srgbClr val="868D95"/>
                </a:solidFill>
                <a:latin typeface="IBM Plex Sans" panose="020B0503050203000203" pitchFamily="34" charset="0"/>
              </a:rPr>
              <a:t>© Copyright IBM Corporation 2020.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other IBM products and services are trademarks of the International Business Machines Corporation, in the United States, other countries or both. Other company, product, or service names may be trademarks or service marks of others.</a:t>
            </a:r>
          </a:p>
          <a:p>
            <a:pPr defTabSz="914411">
              <a:spcAft>
                <a:spcPts val="300"/>
              </a:spcAft>
            </a:pPr>
            <a:r>
              <a:rPr lang="en-US" sz="600" b="0" i="0" kern="0" dirty="0">
                <a:solidFill>
                  <a:srgbClr val="868D95"/>
                </a:solidFill>
                <a:latin typeface="IBM Plex Sans" panose="020B0503050203000203" pitchFamily="34" charset="0"/>
              </a:rPr>
              <a:t>Statement of Good Security Practices: IT system security involves protecting systems and information through prevention, detection and response to improper access from within and outside your enterprise. Improper access can result in information being altered, destroyed, misappropriated or misused or can result in damage to or misuse of your systems, including for use in attacks on others. No IT system or product  should be considered completely secure and no single product, service or security measure can be completely effective in preventing improper use or access. IBM systems, products and services are designed to be part of a lawful, comprehensive security approach, which will necessarily involve additional operational procedures, and may require other systems, products or services to be most effective. IBM does not warrant that any systems, products or services are immune from, or will make your enterprise immune from, the malicious or illegal conduct of any party.</a:t>
            </a:r>
          </a:p>
        </p:txBody>
      </p:sp>
      <p:pic>
        <p:nvPicPr>
          <p:cNvPr id="12" name="Picture 11">
            <a:extLst>
              <a:ext uri="{FF2B5EF4-FFF2-40B4-BE49-F238E27FC236}">
                <a16:creationId xmlns:a16="http://schemas.microsoft.com/office/drawing/2014/main" id="{C0D1F545-4658-C745-83C8-A6FB04D766E8}"/>
              </a:ext>
            </a:extLst>
          </p:cNvPr>
          <p:cNvPicPr>
            <a:picLocks noChangeAspect="1"/>
          </p:cNvPicPr>
          <p:nvPr userDrawn="1"/>
        </p:nvPicPr>
        <p:blipFill>
          <a:blip r:embed="rId2"/>
          <a:srcRect/>
          <a:stretch/>
        </p:blipFill>
        <p:spPr>
          <a:xfrm>
            <a:off x="8393812" y="4698676"/>
            <a:ext cx="521589" cy="195595"/>
          </a:xfrm>
          <a:prstGeom prst="rect">
            <a:avLst/>
          </a:prstGeom>
        </p:spPr>
      </p:pic>
      <p:sp>
        <p:nvSpPr>
          <p:cNvPr id="15" name="Text Placeholder 5">
            <a:extLst>
              <a:ext uri="{FF2B5EF4-FFF2-40B4-BE49-F238E27FC236}">
                <a16:creationId xmlns:a16="http://schemas.microsoft.com/office/drawing/2014/main" id="{8B82F0A0-00CA-B846-BA46-A05FFCB6AB88}"/>
              </a:ext>
            </a:extLst>
          </p:cNvPr>
          <p:cNvSpPr txBox="1">
            <a:spLocks/>
          </p:cNvSpPr>
          <p:nvPr userDrawn="1"/>
        </p:nvSpPr>
        <p:spPr>
          <a:xfrm>
            <a:off x="228600" y="1276350"/>
            <a:ext cx="4114800" cy="2270714"/>
          </a:xfrm>
          <a:prstGeom prst="rect">
            <a:avLst/>
          </a:prstGeom>
        </p:spPr>
        <p:txBody>
          <a:bodyPr lIns="0" tIns="0" rIns="0" bIns="0"/>
          <a:lstStyle>
            <a:lvl1pPr marL="0" indent="0" algn="l" rtl="0" eaLnBrk="1" fontAlgn="base" hangingPunct="1">
              <a:lnSpc>
                <a:spcPct val="100000"/>
              </a:lnSpc>
              <a:spcBef>
                <a:spcPts val="1100"/>
              </a:spcBef>
              <a:spcAft>
                <a:spcPct val="0"/>
              </a:spcAft>
              <a:buClr>
                <a:srgbClr val="6D6E70"/>
              </a:buClr>
              <a:buSzPct val="90000"/>
              <a:buFont typeface="Wingdings" pitchFamily="2" charset="2"/>
              <a:buNone/>
              <a:defRPr sz="1200">
                <a:solidFill>
                  <a:srgbClr val="6EA6FF"/>
                </a:solidFill>
                <a:latin typeface="IBM Plex Sans" charset="0"/>
                <a:ea typeface="IBM Plex Sans" charset="0"/>
                <a:cs typeface="IBM Plex Sans" charset="0"/>
              </a:defRPr>
            </a:lvl1pPr>
            <a:lvl2pPr marL="171450" indent="-171450" algn="l" rtl="0" eaLnBrk="1" fontAlgn="base" hangingPunct="1">
              <a:lnSpc>
                <a:spcPct val="100000"/>
              </a:lnSpc>
              <a:spcBef>
                <a:spcPts val="1100"/>
              </a:spcBef>
              <a:spcAft>
                <a:spcPct val="0"/>
              </a:spcAft>
              <a:buClr>
                <a:schemeClr val="bg1"/>
              </a:buClr>
              <a:buSzPct val="100000"/>
              <a:buFont typeface="Arial" panose="020B0604020202020204" pitchFamily="34" charset="0"/>
              <a:buChar char="•"/>
              <a:tabLst/>
              <a:defRPr sz="1400">
                <a:solidFill>
                  <a:schemeClr val="bg1"/>
                </a:solidFill>
                <a:latin typeface="IBM Plex Sans" charset="0"/>
                <a:ea typeface="IBM Plex Sans" charset="0"/>
                <a:cs typeface="IBM Plex Sans" charset="0"/>
              </a:defRPr>
            </a:lvl2pPr>
            <a:lvl3pPr marL="342900" indent="-141288" algn="l" rtl="0" eaLnBrk="1" fontAlgn="base" hangingPunct="1">
              <a:lnSpc>
                <a:spcPct val="100000"/>
              </a:lnSpc>
              <a:spcBef>
                <a:spcPts val="1100"/>
              </a:spcBef>
              <a:spcAft>
                <a:spcPct val="0"/>
              </a:spcAft>
              <a:buClr>
                <a:schemeClr val="bg1"/>
              </a:buClr>
              <a:buSzPct val="100000"/>
              <a:buFont typeface="System Font Regular"/>
              <a:buChar char="–"/>
              <a:tabLst/>
              <a:defRPr sz="1400">
                <a:solidFill>
                  <a:schemeClr val="bg1"/>
                </a:solidFill>
                <a:latin typeface="IBM Plex Sans" charset="0"/>
                <a:ea typeface="IBM Plex Sans" charset="0"/>
                <a:cs typeface="IBM Plex Sans" charset="0"/>
              </a:defRPr>
            </a:lvl3pPr>
            <a:lvl4pPr marL="628650" indent="-193675" algn="l" rtl="0" eaLnBrk="1" fontAlgn="base" hangingPunct="1">
              <a:lnSpc>
                <a:spcPct val="100000"/>
              </a:lnSpc>
              <a:spcBef>
                <a:spcPts val="1100"/>
              </a:spcBef>
              <a:spcAft>
                <a:spcPct val="0"/>
              </a:spcAft>
              <a:buClr>
                <a:schemeClr val="bg1"/>
              </a:buClr>
              <a:buSzPct val="100000"/>
              <a:buFont typeface="System Font Regular"/>
              <a:buChar char="»"/>
              <a:tabLst/>
              <a:defRPr sz="1400" baseline="0">
                <a:solidFill>
                  <a:schemeClr val="bg1"/>
                </a:solidFill>
                <a:latin typeface="IBM Plex Sans" charset="0"/>
                <a:ea typeface="IBM Plex Sans" charset="0"/>
                <a:cs typeface="IBM Plex Sans" charset="0"/>
              </a:defRPr>
            </a:lvl4pPr>
            <a:lvl5pPr marL="803275" indent="-171450" algn="l" rtl="0" eaLnBrk="1" fontAlgn="base" hangingPunct="1">
              <a:lnSpc>
                <a:spcPct val="100000"/>
              </a:lnSpc>
              <a:spcBef>
                <a:spcPts val="1100"/>
              </a:spcBef>
              <a:spcAft>
                <a:spcPct val="0"/>
              </a:spcAft>
              <a:buClr>
                <a:schemeClr val="bg1"/>
              </a:buClr>
              <a:buFont typeface="System Font Regular"/>
              <a:buChar char="–"/>
              <a:tabLst/>
              <a:defRPr sz="1400">
                <a:solidFill>
                  <a:schemeClr val="bg1"/>
                </a:solidFill>
                <a:latin typeface="IBM Plex Sans" charset="0"/>
                <a:ea typeface="IBM Plex Sans" charset="0"/>
                <a:cs typeface="IBM Plex Sans"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11"/>
            <a:r>
              <a:rPr lang="en-US" sz="1200" b="0" i="0" kern="0" dirty="0">
                <a:solidFill>
                  <a:srgbClr val="000000"/>
                </a:solidFill>
                <a:latin typeface="IBM Plex Sans" panose="020B0503050203000203" pitchFamily="34" charset="0"/>
              </a:rPr>
              <a:t>Follow us on:</a:t>
            </a:r>
          </a:p>
          <a:p>
            <a:pPr defTabSz="914411"/>
            <a:r>
              <a:rPr lang="en-US" sz="1200" b="0" i="0" kern="0" dirty="0">
                <a:solidFill>
                  <a:schemeClr val="accent2"/>
                </a:solidFill>
                <a:latin typeface="IBM Plex Sans" panose="020B0503050203000203" pitchFamily="34" charset="0"/>
                <a:hlinkClick r:id="rId3">
                  <a:extLst>
                    <a:ext uri="{A12FA001-AC4F-418D-AE19-62706E023703}">
                      <ahyp:hlinkClr xmlns:ahyp="http://schemas.microsoft.com/office/drawing/2018/hyperlinkcolor" val="tx"/>
                    </a:ext>
                  </a:extLst>
                </a:hlinkClick>
              </a:rPr>
              <a:t>ibm.com/security</a:t>
            </a:r>
            <a:endParaRPr lang="en-US" sz="1200" b="0" i="0" kern="0" dirty="0">
              <a:solidFill>
                <a:schemeClr val="accent2"/>
              </a:solidFill>
              <a:latin typeface="IBM Plex Sans" panose="020B0503050203000203" pitchFamily="34" charset="0"/>
            </a:endParaRPr>
          </a:p>
          <a:p>
            <a:pPr defTabSz="914411"/>
            <a:r>
              <a:rPr lang="en-US" sz="1200" b="0" i="0" kern="0" dirty="0">
                <a:solidFill>
                  <a:schemeClr val="accent2"/>
                </a:solidFill>
                <a:latin typeface="IBM Plex Sans" panose="020B0503050203000203" pitchFamily="34" charset="0"/>
                <a:hlinkClick r:id="rId4">
                  <a:extLst>
                    <a:ext uri="{A12FA001-AC4F-418D-AE19-62706E023703}">
                      <ahyp:hlinkClr xmlns:ahyp="http://schemas.microsoft.com/office/drawing/2018/hyperlinkcolor" val="tx"/>
                    </a:ext>
                  </a:extLst>
                </a:hlinkClick>
              </a:rPr>
              <a:t>securityintelligence.com</a:t>
            </a:r>
            <a:endParaRPr lang="en-US" sz="1200" b="0" i="0" kern="0" dirty="0">
              <a:solidFill>
                <a:schemeClr val="accent2"/>
              </a:solidFill>
              <a:latin typeface="IBM Plex Sans" panose="020B0503050203000203" pitchFamily="34" charset="0"/>
            </a:endParaRPr>
          </a:p>
          <a:p>
            <a:pPr defTabSz="914411"/>
            <a:r>
              <a:rPr lang="en-US" sz="1200" b="0" i="0" kern="0" dirty="0">
                <a:solidFill>
                  <a:schemeClr val="accent2"/>
                </a:solidFill>
                <a:latin typeface="IBM Plex Sans" panose="020B0503050203000203" pitchFamily="34" charset="0"/>
                <a:hlinkClick r:id="rId5">
                  <a:extLst>
                    <a:ext uri="{A12FA001-AC4F-418D-AE19-62706E023703}">
                      <ahyp:hlinkClr xmlns:ahyp="http://schemas.microsoft.com/office/drawing/2018/hyperlinkcolor" val="tx"/>
                    </a:ext>
                  </a:extLst>
                </a:hlinkClick>
              </a:rPr>
              <a:t>ibm.com/security/community</a:t>
            </a:r>
            <a:endParaRPr lang="en-US" sz="1200" b="0" i="0" kern="0" dirty="0">
              <a:solidFill>
                <a:schemeClr val="accent2"/>
              </a:solidFill>
              <a:latin typeface="IBM Plex Sans" panose="020B0503050203000203" pitchFamily="34" charset="0"/>
            </a:endParaRPr>
          </a:p>
          <a:p>
            <a:pPr defTabSz="914411"/>
            <a:r>
              <a:rPr lang="en-US" sz="1200" b="0" i="0" kern="0" dirty="0">
                <a:solidFill>
                  <a:schemeClr val="accent2"/>
                </a:solidFill>
                <a:latin typeface="IBM Plex Sans" panose="020B0503050203000203" pitchFamily="34" charset="0"/>
                <a:hlinkClick r:id="rId6">
                  <a:extLst>
                    <a:ext uri="{A12FA001-AC4F-418D-AE19-62706E023703}">
                      <ahyp:hlinkClr xmlns:ahyp="http://schemas.microsoft.com/office/drawing/2018/hyperlinkcolor" val="tx"/>
                    </a:ext>
                  </a:extLst>
                </a:hlinkClick>
              </a:rPr>
              <a:t>xforce.ibmcloud.com</a:t>
            </a:r>
            <a:endParaRPr lang="en-US" sz="1200" b="0" i="0" kern="0" dirty="0">
              <a:solidFill>
                <a:schemeClr val="accent2"/>
              </a:solidFill>
              <a:latin typeface="IBM Plex Sans" panose="020B0503050203000203" pitchFamily="34" charset="0"/>
            </a:endParaRPr>
          </a:p>
          <a:p>
            <a:pPr defTabSz="914411"/>
            <a:r>
              <a:rPr lang="en-US" sz="1200" b="0" i="0" kern="0" dirty="0">
                <a:solidFill>
                  <a:schemeClr val="accent2"/>
                </a:solidFill>
                <a:latin typeface="IBM Plex Sans" panose="020B0503050203000203" pitchFamily="34" charset="0"/>
                <a:hlinkClick r:id="rId7" invalidUrl="https://twitter.com/IBMSecurity?ref_src=twsrc^google|twcamp^serp|twgr^author">
                  <a:extLst>
                    <a:ext uri="{A12FA001-AC4F-418D-AE19-62706E023703}">
                      <ahyp:hlinkClr xmlns:ahyp="http://schemas.microsoft.com/office/drawing/2018/hyperlinkcolor" val="tx"/>
                    </a:ext>
                  </a:extLst>
                </a:hlinkClick>
              </a:rPr>
              <a:t>@ibmsecurity</a:t>
            </a:r>
            <a:endParaRPr lang="en-US" sz="1200" b="0" i="0" kern="0" dirty="0">
              <a:solidFill>
                <a:schemeClr val="accent2"/>
              </a:solidFill>
              <a:latin typeface="IBM Plex Sans" panose="020B0503050203000203" pitchFamily="34" charset="0"/>
            </a:endParaRPr>
          </a:p>
          <a:p>
            <a:pPr defTabSz="914411"/>
            <a:r>
              <a:rPr lang="en-US" sz="1200" b="0" i="0" kern="0" dirty="0">
                <a:solidFill>
                  <a:schemeClr val="accent2"/>
                </a:solidFill>
                <a:latin typeface="IBM Plex Sans" panose="020B0503050203000203" pitchFamily="34" charset="0"/>
                <a:hlinkClick r:id="rId8">
                  <a:extLst>
                    <a:ext uri="{A12FA001-AC4F-418D-AE19-62706E023703}">
                      <ahyp:hlinkClr xmlns:ahyp="http://schemas.microsoft.com/office/drawing/2018/hyperlinkcolor" val="tx"/>
                    </a:ext>
                  </a:extLst>
                </a:hlinkClick>
              </a:rPr>
              <a:t>youtube.com/ibmsecurity</a:t>
            </a:r>
            <a:endParaRPr lang="en-US" sz="1200" b="0" i="0" kern="0" dirty="0">
              <a:solidFill>
                <a:schemeClr val="accent2"/>
              </a:solidFill>
              <a:latin typeface="IBM Plex Sans" panose="020B0503050203000203" pitchFamily="34" charset="0"/>
            </a:endParaRPr>
          </a:p>
        </p:txBody>
      </p:sp>
      <p:sp>
        <p:nvSpPr>
          <p:cNvPr id="17" name="Rectangle 16">
            <a:extLst>
              <a:ext uri="{FF2B5EF4-FFF2-40B4-BE49-F238E27FC236}">
                <a16:creationId xmlns:a16="http://schemas.microsoft.com/office/drawing/2014/main" id="{8AEADD43-A049-8E43-AF32-ACC956D74427}"/>
              </a:ext>
            </a:extLst>
          </p:cNvPr>
          <p:cNvSpPr/>
          <p:nvPr userDrawn="1"/>
        </p:nvSpPr>
        <p:spPr>
          <a:xfrm>
            <a:off x="228601" y="167713"/>
            <a:ext cx="1426673" cy="369332"/>
          </a:xfrm>
          <a:prstGeom prst="rect">
            <a:avLst/>
          </a:prstGeom>
        </p:spPr>
        <p:txBody>
          <a:bodyPr wrap="none" lIns="0" tIns="0" rIns="0" bIns="0">
            <a:spAutoFit/>
          </a:bodyPr>
          <a:lstStyle/>
          <a:p>
            <a:r>
              <a:rPr kumimoji="0" lang="en-US" sz="2400" b="0" i="0" u="none" strike="noStrike" kern="0" cap="none" spc="0" normalizeH="0" baseline="0" noProof="0" dirty="0">
                <a:ln>
                  <a:noFill/>
                </a:ln>
                <a:solidFill>
                  <a:schemeClr val="tx1"/>
                </a:solidFill>
                <a:effectLst/>
                <a:uLnTx/>
                <a:uFillTx/>
                <a:latin typeface="IBM Plex Sans" panose="020B0503050203000203" pitchFamily="34" charset="0"/>
              </a:rPr>
              <a:t>Thank you</a:t>
            </a:r>
            <a:endParaRPr lang="en-US" sz="3600" b="0" i="0" dirty="0">
              <a:solidFill>
                <a:schemeClr val="tx1"/>
              </a:solidFill>
              <a:latin typeface="IBM Plex Sans" panose="020B0503050203000203" pitchFamily="34" charset="0"/>
            </a:endParaRPr>
          </a:p>
        </p:txBody>
      </p:sp>
      <p:pic>
        <p:nvPicPr>
          <p:cNvPr id="7" name="Picture 6">
            <a:extLst>
              <a:ext uri="{FF2B5EF4-FFF2-40B4-BE49-F238E27FC236}">
                <a16:creationId xmlns:a16="http://schemas.microsoft.com/office/drawing/2014/main" id="{9940273C-0ABC-E840-B21C-6269DF4B6E74}"/>
              </a:ext>
            </a:extLst>
          </p:cNvPr>
          <p:cNvPicPr>
            <a:picLocks noChangeAspect="1"/>
          </p:cNvPicPr>
          <p:nvPr userDrawn="1"/>
        </p:nvPicPr>
        <p:blipFill>
          <a:blip r:embed="rId9"/>
          <a:srcRect/>
          <a:stretch/>
        </p:blipFill>
        <p:spPr>
          <a:xfrm>
            <a:off x="94801" y="4577089"/>
            <a:ext cx="1638207" cy="517423"/>
          </a:xfrm>
          <a:prstGeom prst="rect">
            <a:avLst/>
          </a:prstGeom>
        </p:spPr>
      </p:pic>
    </p:spTree>
    <p:extLst>
      <p:ext uri="{BB962C8B-B14F-4D97-AF65-F5344CB8AC3E}">
        <p14:creationId xmlns:p14="http://schemas.microsoft.com/office/powerpoint/2010/main" val="350516499"/>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ibm sign-off">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25AB14-2141-2D42-99D8-5779FEA495E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6" name="Picture 5"/>
          <p:cNvPicPr>
            <a:picLocks noChangeAspect="1"/>
          </p:cNvPicPr>
          <p:nvPr userDrawn="1"/>
        </p:nvPicPr>
        <p:blipFill>
          <a:blip r:embed="rId3"/>
          <a:stretch>
            <a:fillRect/>
          </a:stretch>
        </p:blipFill>
        <p:spPr>
          <a:xfrm>
            <a:off x="3925953" y="2315617"/>
            <a:ext cx="1292094" cy="512269"/>
          </a:xfrm>
          <a:prstGeom prst="rect">
            <a:avLst/>
          </a:prstGeom>
        </p:spPr>
      </p:pic>
    </p:spTree>
    <p:extLst>
      <p:ext uri="{BB962C8B-B14F-4D97-AF65-F5344CB8AC3E}">
        <p14:creationId xmlns:p14="http://schemas.microsoft.com/office/powerpoint/2010/main" val="1703241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QRG Page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8600" y="475488"/>
            <a:ext cx="1828800" cy="443198"/>
          </a:xfrm>
        </p:spPr>
        <p:txBody>
          <a:bodyPr/>
          <a:lstStyle>
            <a:lvl1pPr>
              <a:defRPr sz="1600" b="1">
                <a:solidFill>
                  <a:schemeClr val="bg1"/>
                </a:solidFill>
                <a:latin typeface="IBM Plex Sans" panose="020B0503050203000203" pitchFamily="34" charset="0"/>
              </a:defRPr>
            </a:lvl1pPr>
          </a:lstStyle>
          <a:p>
            <a:r>
              <a:rPr lang="en-US" dirty="0"/>
              <a:t>Click to edit </a:t>
            </a:r>
            <a:br>
              <a:rPr lang="en-US" dirty="0"/>
            </a:br>
            <a:r>
              <a:rPr lang="en-US" dirty="0"/>
              <a:t>Master title style</a:t>
            </a:r>
          </a:p>
        </p:txBody>
      </p:sp>
      <p:sp>
        <p:nvSpPr>
          <p:cNvPr id="6" name="Text Placeholder 5"/>
          <p:cNvSpPr>
            <a:spLocks noGrp="1"/>
          </p:cNvSpPr>
          <p:nvPr>
            <p:ph type="body" sz="quarter" idx="12" hasCustomPrompt="1"/>
          </p:nvPr>
        </p:nvSpPr>
        <p:spPr>
          <a:xfrm>
            <a:off x="228600" y="1927225"/>
            <a:ext cx="1828800" cy="2743200"/>
          </a:xfrm>
        </p:spPr>
        <p:txBody>
          <a:bodyPr/>
          <a:lstStyle>
            <a:lvl1pPr>
              <a:spcBef>
                <a:spcPts val="0"/>
              </a:spcBef>
              <a:spcAft>
                <a:spcPts val="200"/>
              </a:spcAft>
              <a:buClr>
                <a:schemeClr val="bg1"/>
              </a:buClr>
              <a:defRPr sz="900" b="0">
                <a:solidFill>
                  <a:schemeClr val="bg1"/>
                </a:solidFill>
                <a:latin typeface="IBM Plex Sans" panose="020B0503050203000203" pitchFamily="34" charset="0"/>
              </a:defRPr>
            </a:lvl1pPr>
            <a:lvl2pPr>
              <a:spcBef>
                <a:spcPts val="400"/>
              </a:spcBef>
              <a:buClr>
                <a:schemeClr val="bg1"/>
              </a:buClr>
              <a:defRPr sz="900" b="0">
                <a:solidFill>
                  <a:schemeClr val="bg1"/>
                </a:solidFill>
                <a:latin typeface="IBM Plex Sans" panose="020B0503050203000203" pitchFamily="34" charset="0"/>
              </a:defRPr>
            </a:lvl2pPr>
            <a:lvl3pPr>
              <a:spcBef>
                <a:spcPts val="400"/>
              </a:spcBef>
              <a:buClr>
                <a:schemeClr val="bg1"/>
              </a:buClr>
              <a:defRPr sz="900" b="0">
                <a:solidFill>
                  <a:schemeClr val="bg1"/>
                </a:solidFill>
                <a:latin typeface="IBM Plex Sans" panose="020B0503050203000203" pitchFamily="34" charset="0"/>
              </a:defRPr>
            </a:lvl3pPr>
            <a:lvl4pPr>
              <a:spcBef>
                <a:spcPts val="400"/>
              </a:spcBef>
              <a:buClr>
                <a:schemeClr val="bg1"/>
              </a:buClr>
              <a:defRPr sz="900" b="0">
                <a:solidFill>
                  <a:schemeClr val="bg1"/>
                </a:solidFill>
                <a:latin typeface="IBM Plex Sans" panose="020B0503050203000203" pitchFamily="34" charset="0"/>
              </a:defRPr>
            </a:lvl4pPr>
            <a:lvl5pPr>
              <a:spcBef>
                <a:spcPts val="400"/>
              </a:spcBef>
              <a:buClr>
                <a:schemeClr val="bg1"/>
              </a:buClr>
              <a:defRPr sz="900" b="0">
                <a:solidFill>
                  <a:schemeClr val="bg1"/>
                </a:solidFill>
                <a:latin typeface="IBM Plex Sans" panose="020B0503050203000203" pitchFamily="34" charset="0"/>
              </a:defRPr>
            </a:lvl5pPr>
          </a:lstStyle>
          <a:p>
            <a:pPr lvl="0"/>
            <a:r>
              <a:rPr lang="en-US" dirty="0"/>
              <a:t>Text level</a:t>
            </a:r>
          </a:p>
          <a:p>
            <a:pPr lvl="1"/>
            <a:r>
              <a:rPr lang="en-US" dirty="0"/>
              <a:t>Bullet level one</a:t>
            </a:r>
          </a:p>
          <a:p>
            <a:pPr lvl="2"/>
            <a:r>
              <a:rPr lang="en-US" dirty="0"/>
              <a:t>Bullet level two</a:t>
            </a:r>
          </a:p>
          <a:p>
            <a:pPr lvl="3"/>
            <a:r>
              <a:rPr lang="en-US" dirty="0"/>
              <a:t>Bullet level three</a:t>
            </a:r>
          </a:p>
          <a:p>
            <a:pPr lvl="4"/>
            <a:r>
              <a:rPr lang="en-US" dirty="0"/>
              <a:t>Bullet level four</a:t>
            </a:r>
          </a:p>
        </p:txBody>
      </p:sp>
      <p:sp>
        <p:nvSpPr>
          <p:cNvPr id="8" name="Text Placeholder 7"/>
          <p:cNvSpPr>
            <a:spLocks noGrp="1"/>
          </p:cNvSpPr>
          <p:nvPr>
            <p:ph type="body" sz="quarter" idx="13" hasCustomPrompt="1"/>
          </p:nvPr>
        </p:nvSpPr>
        <p:spPr>
          <a:xfrm>
            <a:off x="2514600" y="228600"/>
            <a:ext cx="1828800" cy="4343400"/>
          </a:xfrm>
        </p:spPr>
        <p:txBody>
          <a:bodyPr/>
          <a:lstStyle>
            <a:lvl1pPr>
              <a:spcBef>
                <a:spcPts val="0"/>
              </a:spcBef>
              <a:spcAft>
                <a:spcPts val="600"/>
              </a:spcAft>
              <a:defRPr sz="900" b="0">
                <a:solidFill>
                  <a:schemeClr val="tx1"/>
                </a:solidFill>
                <a:latin typeface="IBM Plex Sans" panose="020B0503050203000203" pitchFamily="34" charset="0"/>
              </a:defRPr>
            </a:lvl1pPr>
            <a:lvl2pPr>
              <a:lnSpc>
                <a:spcPct val="100000"/>
              </a:lnSpc>
              <a:spcBef>
                <a:spcPts val="0"/>
              </a:spcBef>
              <a:spcAft>
                <a:spcPts val="600"/>
              </a:spcAft>
              <a:defRPr sz="900" b="0">
                <a:latin typeface="IBM Plex Sans" panose="020B0503050203000203" pitchFamily="34" charset="0"/>
              </a:defRPr>
            </a:lvl2pPr>
            <a:lvl3pPr>
              <a:lnSpc>
                <a:spcPct val="100000"/>
              </a:lnSpc>
              <a:spcBef>
                <a:spcPts val="0"/>
              </a:spcBef>
              <a:spcAft>
                <a:spcPts val="600"/>
              </a:spcAft>
              <a:defRPr sz="900" b="0">
                <a:latin typeface="IBM Plex Sans" panose="020B0503050203000203" pitchFamily="34" charset="0"/>
              </a:defRPr>
            </a:lvl3pPr>
            <a:lvl4pPr>
              <a:lnSpc>
                <a:spcPct val="100000"/>
              </a:lnSpc>
              <a:spcBef>
                <a:spcPts val="0"/>
              </a:spcBef>
              <a:spcAft>
                <a:spcPts val="600"/>
              </a:spcAft>
              <a:defRPr sz="900" b="0">
                <a:latin typeface="IBM Plex Sans" panose="020B0503050203000203" pitchFamily="34" charset="0"/>
              </a:defRPr>
            </a:lvl4pPr>
            <a:lvl5pPr>
              <a:lnSpc>
                <a:spcPct val="100000"/>
              </a:lnSpc>
              <a:spcBef>
                <a:spcPts val="0"/>
              </a:spcBef>
              <a:spcAft>
                <a:spcPts val="600"/>
              </a:spcAft>
              <a:defRPr sz="900" b="0">
                <a:latin typeface="IBM Plex Sans" panose="020B0503050203000203" pitchFamily="34" charset="0"/>
              </a:defRPr>
            </a:lvl5pPr>
          </a:lstStyle>
          <a:p>
            <a:pPr lvl="0"/>
            <a:r>
              <a:rPr lang="en-US" dirty="0"/>
              <a:t>Text level</a:t>
            </a:r>
          </a:p>
          <a:p>
            <a:pPr lvl="1"/>
            <a:r>
              <a:rPr lang="en-US" dirty="0"/>
              <a:t>Bullet level one</a:t>
            </a:r>
          </a:p>
          <a:p>
            <a:pPr lvl="2"/>
            <a:r>
              <a:rPr lang="en-US" dirty="0"/>
              <a:t>Bullet level two</a:t>
            </a:r>
          </a:p>
          <a:p>
            <a:pPr lvl="3"/>
            <a:r>
              <a:rPr lang="en-US" dirty="0"/>
              <a:t>Bullet level three</a:t>
            </a:r>
          </a:p>
          <a:p>
            <a:pPr lvl="4"/>
            <a:r>
              <a:rPr lang="en-US" dirty="0"/>
              <a:t>Bullet level four</a:t>
            </a:r>
          </a:p>
        </p:txBody>
      </p:sp>
      <p:sp>
        <p:nvSpPr>
          <p:cNvPr id="10" name="Text Placeholder 9"/>
          <p:cNvSpPr>
            <a:spLocks noGrp="1"/>
          </p:cNvSpPr>
          <p:nvPr>
            <p:ph type="body" sz="quarter" idx="14" hasCustomPrompt="1"/>
          </p:nvPr>
        </p:nvSpPr>
        <p:spPr>
          <a:xfrm>
            <a:off x="4800600" y="228600"/>
            <a:ext cx="1828800" cy="4343400"/>
          </a:xfrm>
        </p:spPr>
        <p:txBody>
          <a:bodyPr/>
          <a:lstStyle>
            <a:lvl1pPr marL="0" indent="0">
              <a:spcBef>
                <a:spcPts val="0"/>
              </a:spcBef>
              <a:spcAft>
                <a:spcPts val="600"/>
              </a:spcAft>
              <a:buFontTx/>
              <a:buNone/>
              <a:defRPr sz="900" b="0">
                <a:solidFill>
                  <a:schemeClr val="tx1"/>
                </a:solidFill>
                <a:latin typeface="IBM Plex Sans" panose="020B0503050203000203" pitchFamily="34" charset="0"/>
              </a:defRPr>
            </a:lvl1pPr>
            <a:lvl2pPr>
              <a:lnSpc>
                <a:spcPct val="100000"/>
              </a:lnSpc>
              <a:spcBef>
                <a:spcPts val="0"/>
              </a:spcBef>
              <a:spcAft>
                <a:spcPts val="600"/>
              </a:spcAft>
              <a:defRPr sz="900" b="0">
                <a:solidFill>
                  <a:schemeClr val="tx1"/>
                </a:solidFill>
                <a:latin typeface="IBM Plex Sans" panose="020B0503050203000203" pitchFamily="34" charset="0"/>
              </a:defRPr>
            </a:lvl2pPr>
            <a:lvl3pPr>
              <a:lnSpc>
                <a:spcPct val="100000"/>
              </a:lnSpc>
              <a:spcBef>
                <a:spcPts val="0"/>
              </a:spcBef>
              <a:spcAft>
                <a:spcPts val="600"/>
              </a:spcAft>
              <a:defRPr sz="900" b="0">
                <a:solidFill>
                  <a:schemeClr val="tx1"/>
                </a:solidFill>
                <a:latin typeface="IBM Plex Sans" panose="020B0503050203000203" pitchFamily="34" charset="0"/>
              </a:defRPr>
            </a:lvl3pPr>
            <a:lvl4pPr>
              <a:lnSpc>
                <a:spcPct val="100000"/>
              </a:lnSpc>
              <a:spcBef>
                <a:spcPts val="0"/>
              </a:spcBef>
              <a:spcAft>
                <a:spcPts val="600"/>
              </a:spcAft>
              <a:defRPr sz="900" b="0">
                <a:solidFill>
                  <a:schemeClr val="tx1"/>
                </a:solidFill>
                <a:latin typeface="IBM Plex Sans" panose="020B0503050203000203" pitchFamily="34" charset="0"/>
              </a:defRPr>
            </a:lvl4pPr>
            <a:lvl5pPr>
              <a:lnSpc>
                <a:spcPct val="100000"/>
              </a:lnSpc>
              <a:spcBef>
                <a:spcPts val="0"/>
              </a:spcBef>
              <a:spcAft>
                <a:spcPts val="600"/>
              </a:spcAft>
              <a:defRPr sz="900" b="0">
                <a:solidFill>
                  <a:schemeClr val="tx1"/>
                </a:solidFill>
                <a:latin typeface="IBM Plex Sans" panose="020B0503050203000203" pitchFamily="34" charset="0"/>
              </a:defRPr>
            </a:lvl5pPr>
          </a:lstStyle>
          <a:p>
            <a:pPr lvl="0"/>
            <a:r>
              <a:rPr lang="en-US" dirty="0"/>
              <a:t>Text level</a:t>
            </a:r>
          </a:p>
          <a:p>
            <a:pPr lvl="1"/>
            <a:r>
              <a:rPr lang="en-US" dirty="0"/>
              <a:t>Bullet level one</a:t>
            </a:r>
          </a:p>
          <a:p>
            <a:pPr lvl="2"/>
            <a:r>
              <a:rPr lang="en-US" dirty="0"/>
              <a:t>Bullet level two</a:t>
            </a:r>
          </a:p>
          <a:p>
            <a:pPr lvl="3"/>
            <a:r>
              <a:rPr lang="en-US" dirty="0"/>
              <a:t>Bullet level three</a:t>
            </a:r>
          </a:p>
          <a:p>
            <a:pPr lvl="4"/>
            <a:r>
              <a:rPr lang="en-US" dirty="0"/>
              <a:t>Bullet level four</a:t>
            </a:r>
          </a:p>
        </p:txBody>
      </p:sp>
      <p:sp>
        <p:nvSpPr>
          <p:cNvPr id="12" name="Text Placeholder 11"/>
          <p:cNvSpPr>
            <a:spLocks noGrp="1"/>
          </p:cNvSpPr>
          <p:nvPr>
            <p:ph type="body" sz="quarter" idx="15" hasCustomPrompt="1"/>
          </p:nvPr>
        </p:nvSpPr>
        <p:spPr>
          <a:xfrm>
            <a:off x="7086600" y="228600"/>
            <a:ext cx="1828800" cy="4343400"/>
          </a:xfrm>
        </p:spPr>
        <p:txBody>
          <a:bodyPr/>
          <a:lstStyle>
            <a:lvl1pPr>
              <a:spcBef>
                <a:spcPts val="0"/>
              </a:spcBef>
              <a:spcAft>
                <a:spcPts val="600"/>
              </a:spcAft>
              <a:defRPr sz="900" b="0">
                <a:solidFill>
                  <a:schemeClr val="tx1"/>
                </a:solidFill>
                <a:latin typeface="IBM Plex Sans" panose="020B0503050203000203" pitchFamily="34" charset="0"/>
              </a:defRPr>
            </a:lvl1pPr>
            <a:lvl2pPr>
              <a:lnSpc>
                <a:spcPct val="100000"/>
              </a:lnSpc>
              <a:spcBef>
                <a:spcPts val="0"/>
              </a:spcBef>
              <a:spcAft>
                <a:spcPts val="600"/>
              </a:spcAft>
              <a:defRPr sz="900" b="0">
                <a:solidFill>
                  <a:schemeClr val="tx1"/>
                </a:solidFill>
                <a:latin typeface="IBM Plex Sans" panose="020B0503050203000203" pitchFamily="34" charset="0"/>
              </a:defRPr>
            </a:lvl2pPr>
            <a:lvl3pPr>
              <a:lnSpc>
                <a:spcPct val="100000"/>
              </a:lnSpc>
              <a:spcBef>
                <a:spcPts val="0"/>
              </a:spcBef>
              <a:spcAft>
                <a:spcPts val="600"/>
              </a:spcAft>
              <a:defRPr sz="900" b="0">
                <a:solidFill>
                  <a:schemeClr val="tx1"/>
                </a:solidFill>
                <a:latin typeface="IBM Plex Sans" panose="020B0503050203000203" pitchFamily="34" charset="0"/>
              </a:defRPr>
            </a:lvl3pPr>
            <a:lvl4pPr>
              <a:lnSpc>
                <a:spcPct val="100000"/>
              </a:lnSpc>
              <a:spcBef>
                <a:spcPts val="0"/>
              </a:spcBef>
              <a:spcAft>
                <a:spcPts val="600"/>
              </a:spcAft>
              <a:defRPr sz="900" b="0">
                <a:solidFill>
                  <a:schemeClr val="tx1"/>
                </a:solidFill>
                <a:latin typeface="IBM Plex Sans" panose="020B0503050203000203" pitchFamily="34" charset="0"/>
              </a:defRPr>
            </a:lvl4pPr>
            <a:lvl5pPr>
              <a:lnSpc>
                <a:spcPct val="100000"/>
              </a:lnSpc>
              <a:spcBef>
                <a:spcPts val="0"/>
              </a:spcBef>
              <a:spcAft>
                <a:spcPts val="600"/>
              </a:spcAft>
              <a:defRPr sz="900" b="0">
                <a:solidFill>
                  <a:schemeClr val="tx1"/>
                </a:solidFill>
                <a:latin typeface="IBM Plex Sans" panose="020B0503050203000203" pitchFamily="34" charset="0"/>
              </a:defRPr>
            </a:lvl5pPr>
          </a:lstStyle>
          <a:p>
            <a:pPr lvl="0"/>
            <a:r>
              <a:rPr lang="en-US" dirty="0"/>
              <a:t>Text level</a:t>
            </a:r>
          </a:p>
          <a:p>
            <a:pPr lvl="1"/>
            <a:r>
              <a:rPr lang="en-US" dirty="0"/>
              <a:t>Bullet level one</a:t>
            </a:r>
          </a:p>
          <a:p>
            <a:pPr lvl="2"/>
            <a:r>
              <a:rPr lang="en-US" dirty="0"/>
              <a:t>Bullet level two</a:t>
            </a:r>
          </a:p>
          <a:p>
            <a:pPr lvl="3"/>
            <a:r>
              <a:rPr lang="en-US" dirty="0"/>
              <a:t>Bullet level three</a:t>
            </a:r>
          </a:p>
          <a:p>
            <a:pPr lvl="4"/>
            <a:r>
              <a:rPr lang="en-US" dirty="0"/>
              <a:t>Bullet level four</a:t>
            </a:r>
          </a:p>
        </p:txBody>
      </p:sp>
      <p:sp>
        <p:nvSpPr>
          <p:cNvPr id="11" name="Text Placeholder 4"/>
          <p:cNvSpPr txBox="1">
            <a:spLocks/>
          </p:cNvSpPr>
          <p:nvPr/>
        </p:nvSpPr>
        <p:spPr>
          <a:xfrm>
            <a:off x="228600" y="228600"/>
            <a:ext cx="1828800" cy="342900"/>
          </a:xfrm>
          <a:prstGeom prst="rect">
            <a:avLst/>
          </a:prstGeom>
        </p:spPr>
        <p:txBody>
          <a:bodyPr vert="horz" lIns="0" tIns="0" rIns="0" bIns="0" rtlCol="0">
            <a:noAutofit/>
          </a:bodyPr>
          <a:lstStyle>
            <a:lvl1pPr marL="0" indent="0" algn="l" rtl="0" eaLnBrk="1" fontAlgn="base" hangingPunct="1">
              <a:lnSpc>
                <a:spcPct val="100000"/>
              </a:lnSpc>
              <a:spcBef>
                <a:spcPts val="1100"/>
              </a:spcBef>
              <a:spcAft>
                <a:spcPct val="0"/>
              </a:spcAft>
              <a:buClr>
                <a:schemeClr val="tx1"/>
              </a:buClr>
              <a:buSzPct val="90000"/>
              <a:buFont typeface="Wingdings" pitchFamily="2" charset="2"/>
              <a:buNone/>
              <a:defRPr sz="1400" b="0" i="0">
                <a:solidFill>
                  <a:schemeClr val="tx1"/>
                </a:solidFill>
                <a:latin typeface="+mn-lt"/>
                <a:ea typeface="Arial Regular" charset="0"/>
                <a:cs typeface="Arial Regular" charset="0"/>
              </a:defRPr>
            </a:lvl1pPr>
            <a:lvl2pPr marL="171450" indent="-171450" algn="l" rtl="0" eaLnBrk="1" fontAlgn="base" hangingPunct="1">
              <a:lnSpc>
                <a:spcPct val="100000"/>
              </a:lnSpc>
              <a:spcBef>
                <a:spcPts val="1100"/>
              </a:spcBef>
              <a:spcAft>
                <a:spcPct val="0"/>
              </a:spcAft>
              <a:buClr>
                <a:schemeClr val="tx1"/>
              </a:buClr>
              <a:buSzPct val="100000"/>
              <a:buFont typeface=".AppleSystemUIFont" charset="-120"/>
              <a:buChar char="–"/>
              <a:tabLst/>
              <a:defRPr sz="1400" b="0" i="0">
                <a:solidFill>
                  <a:schemeClr val="tx1"/>
                </a:solidFill>
                <a:latin typeface="+mn-lt"/>
                <a:ea typeface="Arial Regular" charset="0"/>
                <a:cs typeface="Arial Regular" charset="0"/>
              </a:defRPr>
            </a:lvl2pPr>
            <a:lvl3pPr marL="342900" indent="-141288"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mn-lt"/>
                <a:ea typeface="Arial Regular" charset="0"/>
                <a:cs typeface="Arial Regular" charset="0"/>
              </a:defRPr>
            </a:lvl3pPr>
            <a:lvl4pPr marL="628650" indent="-193675" algn="l" rtl="0" eaLnBrk="1" fontAlgn="base" hangingPunct="1">
              <a:lnSpc>
                <a:spcPct val="100000"/>
              </a:lnSpc>
              <a:spcBef>
                <a:spcPts val="1100"/>
              </a:spcBef>
              <a:spcAft>
                <a:spcPct val="0"/>
              </a:spcAft>
              <a:buClr>
                <a:schemeClr val="tx1"/>
              </a:buClr>
              <a:buSzPct val="100000"/>
              <a:buFont typeface=".AppleSystemUIFont" charset="-120"/>
              <a:buChar char="–"/>
              <a:tabLst/>
              <a:defRPr sz="1400" b="0" i="0" baseline="0">
                <a:solidFill>
                  <a:schemeClr val="tx1"/>
                </a:solidFill>
                <a:latin typeface="+mn-lt"/>
                <a:ea typeface="Arial Regular" charset="0"/>
                <a:cs typeface="Arial Regular" charset="0"/>
              </a:defRPr>
            </a:lvl4pPr>
            <a:lvl5pPr marL="803275" indent="-171450" algn="l" rtl="0" eaLnBrk="1" fontAlgn="base" hangingPunct="1">
              <a:lnSpc>
                <a:spcPct val="100000"/>
              </a:lnSpc>
              <a:spcBef>
                <a:spcPts val="1100"/>
              </a:spcBef>
              <a:spcAft>
                <a:spcPct val="0"/>
              </a:spcAft>
              <a:buClr>
                <a:schemeClr val="tx1"/>
              </a:buClr>
              <a:buFont typeface=".AppleSystemUIFont" charset="-120"/>
              <a:buChar char="»"/>
              <a:tabLst/>
              <a:defRPr sz="1400" b="0" i="0">
                <a:solidFill>
                  <a:schemeClr val="tx1"/>
                </a:solidFill>
                <a:latin typeface="+mn-lt"/>
                <a:ea typeface="Arial Regular" charset="0"/>
                <a:cs typeface="Arial Regular"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a:lstStyle>
          <a:p>
            <a:pPr marL="0" marR="0" indent="0" algn="l" defTabSz="821531"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chemeClr val="bg1"/>
                </a:solidFill>
                <a:effectLst/>
                <a:uFillTx/>
                <a:latin typeface="IBM Plex Sans" panose="020B0503050203000203" pitchFamily="34" charset="0"/>
                <a:ea typeface="Helvetica Neue"/>
                <a:cs typeface="Helvetica Neue"/>
                <a:sym typeface="Helvetica Neue"/>
              </a:rPr>
              <a:t>Quick Reference Guide</a:t>
            </a:r>
            <a:endParaRPr kumimoji="0" lang="en-US" sz="900" b="0" i="0" u="none" strike="noStrike" cap="none" spc="0" normalizeH="0" baseline="0" dirty="0">
              <a:ln>
                <a:noFill/>
              </a:ln>
              <a:solidFill>
                <a:schemeClr val="bg1"/>
              </a:solidFill>
              <a:effectLst/>
              <a:uFillTx/>
              <a:latin typeface="IBM Plex Sans" panose="020B0503050203000203" pitchFamily="34" charset="0"/>
              <a:ea typeface="Helvetica Neue"/>
              <a:cs typeface="Helvetica Neue"/>
              <a:sym typeface="Helvetica Neue"/>
            </a:endParaRPr>
          </a:p>
        </p:txBody>
      </p:sp>
      <p:pic>
        <p:nvPicPr>
          <p:cNvPr id="17" name="Picture 16">
            <a:extLst>
              <a:ext uri="{FF2B5EF4-FFF2-40B4-BE49-F238E27FC236}">
                <a16:creationId xmlns:a16="http://schemas.microsoft.com/office/drawing/2014/main" id="{AF5CDE9F-7AA0-0048-8D59-3DD84387722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6084"/>
          <a:stretch/>
        </p:blipFill>
        <p:spPr>
          <a:xfrm>
            <a:off x="8503921" y="4737608"/>
            <a:ext cx="411480" cy="164592"/>
          </a:xfrm>
          <a:prstGeom prst="rect">
            <a:avLst/>
          </a:prstGeom>
        </p:spPr>
      </p:pic>
      <p:cxnSp>
        <p:nvCxnSpPr>
          <p:cNvPr id="18" name="Straight Connector 17">
            <a:extLst>
              <a:ext uri="{FF2B5EF4-FFF2-40B4-BE49-F238E27FC236}">
                <a16:creationId xmlns:a16="http://schemas.microsoft.com/office/drawing/2014/main" id="{641F1FDC-0174-CC42-891B-8221E870A817}"/>
              </a:ext>
            </a:extLst>
          </p:cNvPr>
          <p:cNvCxnSpPr>
            <a:cxnSpLocks/>
          </p:cNvCxnSpPr>
          <p:nvPr userDrawn="1"/>
        </p:nvCxnSpPr>
        <p:spPr>
          <a:xfrm>
            <a:off x="4564049" y="238126"/>
            <a:ext cx="0" cy="4257675"/>
          </a:xfrm>
          <a:prstGeom prst="line">
            <a:avLst/>
          </a:prstGeom>
          <a:ln w="3175">
            <a:solidFill>
              <a:srgbClr val="BEBEBE"/>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4941A394-834C-4D49-8697-CC2ACBDE0092}"/>
              </a:ext>
            </a:extLst>
          </p:cNvPr>
          <p:cNvCxnSpPr>
            <a:cxnSpLocks/>
          </p:cNvCxnSpPr>
          <p:nvPr userDrawn="1"/>
        </p:nvCxnSpPr>
        <p:spPr>
          <a:xfrm>
            <a:off x="6861976" y="238126"/>
            <a:ext cx="0" cy="4257675"/>
          </a:xfrm>
          <a:prstGeom prst="line">
            <a:avLst/>
          </a:prstGeom>
          <a:ln w="3175">
            <a:solidFill>
              <a:srgbClr val="BEBEBE"/>
            </a:solidFill>
          </a:ln>
          <a:effectLst/>
        </p:spPr>
        <p:style>
          <a:lnRef idx="2">
            <a:schemeClr val="accent1"/>
          </a:lnRef>
          <a:fillRef idx="0">
            <a:schemeClr val="accent1"/>
          </a:fillRef>
          <a:effectRef idx="1">
            <a:schemeClr val="accent1"/>
          </a:effectRef>
          <a:fontRef idx="minor">
            <a:schemeClr val="tx1"/>
          </a:fontRef>
        </p:style>
      </p:cxnSp>
      <p:sp>
        <p:nvSpPr>
          <p:cNvPr id="15" name="Content Placeholder 14"/>
          <p:cNvSpPr txBox="1">
            <a:spLocks/>
          </p:cNvSpPr>
          <p:nvPr userDrawn="1"/>
        </p:nvSpPr>
        <p:spPr>
          <a:xfrm>
            <a:off x="3977" y="0"/>
            <a:ext cx="2286000" cy="5143500"/>
          </a:xfrm>
          <a:prstGeom prst="rect">
            <a:avLst/>
          </a:prstGeom>
          <a:solidFill>
            <a:schemeClr val="accent2"/>
          </a:solidFill>
        </p:spPr>
        <p:txBody>
          <a:bodyPr vert="horz" lIns="228600" tIns="192024" rIns="228600" bIns="228600" rtlCol="0">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1100"/>
              </a:spcBef>
              <a:spcAft>
                <a:spcPts val="0"/>
              </a:spcAft>
              <a:buClrTx/>
              <a:buSzTx/>
              <a:buFont typeface="Arial"/>
              <a:buNone/>
              <a:tabLst/>
              <a:defRPr/>
            </a:pPr>
            <a:endParaRPr kumimoji="0" lang="en-US" sz="1400" b="0" i="0" u="none" strike="noStrike" kern="1200" cap="none" spc="0" normalizeH="0" baseline="0" noProof="0" dirty="0">
              <a:ln>
                <a:noFill/>
              </a:ln>
              <a:solidFill>
                <a:srgbClr val="FFFFFF"/>
              </a:solidFill>
              <a:effectLst/>
              <a:uLnTx/>
              <a:uFillTx/>
              <a:latin typeface="IBM Plex Sans"/>
              <a:ea typeface="Arial" charset="0"/>
              <a:cs typeface="Arial" charset="0"/>
            </a:endParaRPr>
          </a:p>
        </p:txBody>
      </p:sp>
      <p:sp>
        <p:nvSpPr>
          <p:cNvPr id="16"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228599" y="4825970"/>
            <a:ext cx="1916722" cy="91440"/>
          </a:xfrm>
          <a:prstGeom prst="rect">
            <a:avLst/>
          </a:prstGeom>
        </p:spPr>
        <p:txBody>
          <a:bodyPr vert="horz" wrap="none" lIns="0" tIns="0" rIns="0" bIns="0" rtlCol="0" anchor="ctr" anchorCtr="0">
            <a:noAutofit/>
          </a:bodyPr>
          <a:lstStyle>
            <a:lvl1pPr>
              <a:defRPr lang="en-US" sz="600" b="0" i="0">
                <a:solidFill>
                  <a:schemeClr val="bg1"/>
                </a:solidFill>
                <a:latin typeface="IBM Plex Sans Light" panose="020B0403050203000203" pitchFamily="34" charset="77"/>
              </a:defRPr>
            </a:lvl1pPr>
          </a:lstStyle>
          <a:p>
            <a:r>
              <a:rPr lang="en-US"/>
              <a:t>IBM Security / © 2020 IBM Corporation</a:t>
            </a:r>
            <a:endParaRPr lang="en-US" dirty="0"/>
          </a:p>
        </p:txBody>
      </p:sp>
    </p:spTree>
    <p:extLst>
      <p:ext uri="{BB962C8B-B14F-4D97-AF65-F5344CB8AC3E}">
        <p14:creationId xmlns:p14="http://schemas.microsoft.com/office/powerpoint/2010/main" val="263424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 Light Backgroun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201169"/>
            <a:ext cx="6419088" cy="332399"/>
          </a:xfrm>
        </p:spPr>
        <p:txBody>
          <a:bodyPr wrap="square">
            <a:spAutoFit/>
          </a:bodyPr>
          <a:lstStyle>
            <a:lvl1pPr>
              <a:defRPr>
                <a:solidFill>
                  <a:schemeClr val="tx1"/>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BC0083C9-1CF9-2744-BD96-DB1613FB6EF9}"/>
              </a:ext>
            </a:extLst>
          </p:cNvPr>
          <p:cNvSpPr>
            <a:spLocks noGrp="1"/>
          </p:cNvSpPr>
          <p:nvPr>
            <p:ph type="ftr" sz="quarter" idx="10"/>
          </p:nvPr>
        </p:nvSpPr>
        <p:spPr/>
        <p:txBody>
          <a:bodyPr/>
          <a:lstStyle>
            <a:lvl1pPr>
              <a:defRPr>
                <a:solidFill>
                  <a:srgbClr val="6F6F6F"/>
                </a:solidFill>
              </a:defRPr>
            </a:lvl1pPr>
          </a:lstStyle>
          <a:p>
            <a:r>
              <a:rPr lang="en-US" dirty="0"/>
              <a:t>IBM Security / © 2020 IBM Corporation</a:t>
            </a:r>
          </a:p>
        </p:txBody>
      </p:sp>
      <p:sp>
        <p:nvSpPr>
          <p:cNvPr id="3" name="Slide Number Placeholder 2">
            <a:extLst>
              <a:ext uri="{FF2B5EF4-FFF2-40B4-BE49-F238E27FC236}">
                <a16:creationId xmlns:a16="http://schemas.microsoft.com/office/drawing/2014/main" id="{1381EAD3-6531-974A-87DD-8571A9FE2802}"/>
              </a:ext>
            </a:extLst>
          </p:cNvPr>
          <p:cNvSpPr>
            <a:spLocks noGrp="1"/>
          </p:cNvSpPr>
          <p:nvPr>
            <p:ph type="sldNum" sz="quarter" idx="11"/>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5" name="Text Placeholder 4">
            <a:extLst>
              <a:ext uri="{FF2B5EF4-FFF2-40B4-BE49-F238E27FC236}">
                <a16:creationId xmlns:a16="http://schemas.microsoft.com/office/drawing/2014/main" id="{07ED9526-743E-6A49-BCCD-C12D6F600602}"/>
              </a:ext>
            </a:extLst>
          </p:cNvPr>
          <p:cNvSpPr>
            <a:spLocks noGrp="1"/>
          </p:cNvSpPr>
          <p:nvPr>
            <p:ph type="body" sz="quarter" idx="12" hasCustomPrompt="1"/>
          </p:nvPr>
        </p:nvSpPr>
        <p:spPr>
          <a:xfrm>
            <a:off x="209550" y="544767"/>
            <a:ext cx="6419850" cy="276999"/>
          </a:xfrm>
        </p:spPr>
        <p:txBody>
          <a:bodyPr/>
          <a:lstStyle>
            <a:lvl1pPr>
              <a:defRPr sz="1600" b="0" i="0">
                <a:solidFill>
                  <a:srgbClr val="868D95"/>
                </a:solidFill>
                <a:latin typeface="IBM Plex Sans" panose="020B0503050203000203" pitchFamily="34" charset="0"/>
              </a:defRPr>
            </a:lvl1pPr>
          </a:lstStyle>
          <a:p>
            <a:pPr lvl="0"/>
            <a:r>
              <a:rPr lang="en-US" dirty="0"/>
              <a:t>Click to edit Master subtitle styles</a:t>
            </a:r>
          </a:p>
        </p:txBody>
      </p:sp>
    </p:spTree>
    <p:extLst>
      <p:ext uri="{BB962C8B-B14F-4D97-AF65-F5344CB8AC3E}">
        <p14:creationId xmlns:p14="http://schemas.microsoft.com/office/powerpoint/2010/main" val="1441552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C601450-92E1-724D-A5F6-473B7ACEECEC}"/>
              </a:ext>
            </a:extLst>
          </p:cNvPr>
          <p:cNvSpPr>
            <a:spLocks noGrp="1"/>
          </p:cNvSpPr>
          <p:nvPr>
            <p:ph type="sldNum" sz="quarter" idx="10"/>
          </p:nvPr>
        </p:nvSpPr>
        <p:spPr/>
        <p:txBody>
          <a:bodyPr/>
          <a:lstStyle/>
          <a:p>
            <a:fld id="{59395FB3-9C97-154F-86B2-7E381B951268}" type="slidenum">
              <a:rPr lang="en-US" smtClean="0"/>
              <a:pPr/>
              <a:t>‹#›</a:t>
            </a:fld>
            <a:endParaRPr lang="en-US" dirty="0"/>
          </a:p>
        </p:txBody>
      </p:sp>
      <p:sp>
        <p:nvSpPr>
          <p:cNvPr id="4" name="Footer Placeholder 3">
            <a:extLst>
              <a:ext uri="{FF2B5EF4-FFF2-40B4-BE49-F238E27FC236}">
                <a16:creationId xmlns:a16="http://schemas.microsoft.com/office/drawing/2014/main" id="{EC2A3E60-1BCD-1B45-9D4B-10459E929C8E}"/>
              </a:ext>
            </a:extLst>
          </p:cNvPr>
          <p:cNvSpPr>
            <a:spLocks noGrp="1"/>
          </p:cNvSpPr>
          <p:nvPr>
            <p:ph type="ftr" sz="quarter" idx="11"/>
          </p:nvPr>
        </p:nvSpPr>
        <p:spPr/>
        <p:txBody>
          <a:bodyPr/>
          <a:lstStyle/>
          <a:p>
            <a:r>
              <a:rPr lang="en-US" dirty="0"/>
              <a:t>IBM Security / © 2020 IBM Corporation</a:t>
            </a:r>
          </a:p>
        </p:txBody>
      </p:sp>
      <p:sp>
        <p:nvSpPr>
          <p:cNvPr id="6" name="Content Placeholder 5">
            <a:extLst>
              <a:ext uri="{FF2B5EF4-FFF2-40B4-BE49-F238E27FC236}">
                <a16:creationId xmlns:a16="http://schemas.microsoft.com/office/drawing/2014/main" id="{C659A966-EB36-5A4C-8354-13BD9888A55A}"/>
              </a:ext>
            </a:extLst>
          </p:cNvPr>
          <p:cNvSpPr>
            <a:spLocks noGrp="1"/>
          </p:cNvSpPr>
          <p:nvPr>
            <p:ph sz="quarter" idx="12"/>
          </p:nvPr>
        </p:nvSpPr>
        <p:spPr>
          <a:xfrm>
            <a:off x="228600" y="1280160"/>
            <a:ext cx="6400800" cy="3405188"/>
          </a:xfrm>
        </p:spPr>
        <p:txBody>
          <a:bodyPr/>
          <a:lstStyle>
            <a:lvl1pPr>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marL="573095" indent="-187328">
              <a:buClrTx/>
              <a:buFont typeface="System Font Regular"/>
              <a:buChar char="–"/>
              <a:tabLst/>
              <a:defRPr b="0" i="0">
                <a:solidFill>
                  <a:schemeClr val="tx1"/>
                </a:solidFill>
                <a:latin typeface="IBM Plex Sans" panose="020B0503050203000203" pitchFamily="34" charset="0"/>
              </a:defRPr>
            </a:lvl4pPr>
            <a:lvl5pPr marL="742959" indent="-163515">
              <a:buClrTx/>
              <a:buFont typeface="System Font Regular"/>
              <a:buChar char="»"/>
              <a:tabLst/>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525B0E80-81C6-3D48-A0D3-DAEEC558C1C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4711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2 column with white image are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CFCD2BB-D9B6-CF4C-8C6C-11D546600E08}"/>
              </a:ext>
            </a:extLst>
          </p:cNvPr>
          <p:cNvSpPr/>
          <p:nvPr userDrawn="1"/>
        </p:nvSpPr>
        <p:spPr bwMode="auto">
          <a:xfrm>
            <a:off x="4572000" y="0"/>
            <a:ext cx="4572000" cy="5143500"/>
          </a:xfrm>
          <a:prstGeom prst="rect">
            <a:avLst/>
          </a:prstGeom>
          <a:solidFill>
            <a:schemeClr val="bg1"/>
          </a:solidFill>
          <a:ln w="19050">
            <a:noFill/>
            <a:miter lim="800000"/>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28" tIns="91428" rIns="91428" bIns="91428" numCol="1" spcCol="0" rtlCol="0" fromWordArt="0" anchor="t" anchorCtr="0" forceAA="0" compatLnSpc="1">
            <a:prstTxWarp prst="textNoShape">
              <a:avLst/>
            </a:prstTxWarp>
            <a:noAutofit/>
          </a:bodyPr>
          <a:lstStyle/>
          <a:p>
            <a:pPr marR="0" algn="l" defTabSz="914411" rtl="0" eaLnBrk="1" fontAlgn="base" latinLnBrk="0" hangingPunct="1">
              <a:lnSpc>
                <a:spcPct val="100000"/>
              </a:lnSpc>
              <a:spcBef>
                <a:spcPct val="0"/>
              </a:spcBef>
              <a:spcAft>
                <a:spcPct val="0"/>
              </a:spcAft>
              <a:buClrTx/>
              <a:buSzTx/>
              <a:tabLst/>
            </a:pPr>
            <a:endParaRPr kumimoji="0" lang="en-US" sz="1400" b="0" i="0" u="none" strike="noStrike" cap="none" normalizeH="0" baseline="0" dirty="0">
              <a:ln>
                <a:noFill/>
              </a:ln>
              <a:solidFill>
                <a:srgbClr val="191919"/>
              </a:solidFill>
              <a:effectLst/>
              <a:latin typeface="IBM Plex Sans" panose="020B0503050203000203" pitchFamily="34" charset="77"/>
            </a:endParaRPr>
          </a:p>
        </p:txBody>
      </p:sp>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10312" y="201169"/>
            <a:ext cx="4136836" cy="332399"/>
          </a:xfrm>
        </p:spPr>
        <p:txBody>
          <a:bodyPr wrap="square">
            <a:spAutoFit/>
          </a:bodyPr>
          <a:lstStyle>
            <a:lvl1pPr>
              <a:defRPr>
                <a:solidFill>
                  <a:schemeClr val="tx1"/>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BC0083C9-1CF9-2744-BD96-DB1613FB6EF9}"/>
              </a:ext>
            </a:extLst>
          </p:cNvPr>
          <p:cNvSpPr>
            <a:spLocks noGrp="1"/>
          </p:cNvSpPr>
          <p:nvPr>
            <p:ph type="ftr" sz="quarter" idx="10"/>
          </p:nvPr>
        </p:nvSpPr>
        <p:spPr/>
        <p:txBody>
          <a:bodyPr/>
          <a:lstStyle>
            <a:lvl1pPr>
              <a:defRPr>
                <a:solidFill>
                  <a:srgbClr val="6F6F6F"/>
                </a:solidFill>
              </a:defRPr>
            </a:lvl1pPr>
          </a:lstStyle>
          <a:p>
            <a:r>
              <a:rPr lang="en-US" dirty="0"/>
              <a:t>IBM Security / © 2020 IBM Corporation</a:t>
            </a:r>
          </a:p>
        </p:txBody>
      </p:sp>
      <p:sp>
        <p:nvSpPr>
          <p:cNvPr id="3" name="Slide Number Placeholder 2">
            <a:extLst>
              <a:ext uri="{FF2B5EF4-FFF2-40B4-BE49-F238E27FC236}">
                <a16:creationId xmlns:a16="http://schemas.microsoft.com/office/drawing/2014/main" id="{1381EAD3-6531-974A-87DD-8571A9FE2802}"/>
              </a:ext>
            </a:extLst>
          </p:cNvPr>
          <p:cNvSpPr>
            <a:spLocks noGrp="1"/>
          </p:cNvSpPr>
          <p:nvPr>
            <p:ph type="sldNum" sz="quarter" idx="11"/>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6" name="Content Placeholder 5">
            <a:extLst>
              <a:ext uri="{FF2B5EF4-FFF2-40B4-BE49-F238E27FC236}">
                <a16:creationId xmlns:a16="http://schemas.microsoft.com/office/drawing/2014/main" id="{CA214544-25EA-E040-9C57-90F7B47D8851}"/>
              </a:ext>
            </a:extLst>
          </p:cNvPr>
          <p:cNvSpPr>
            <a:spLocks noGrp="1"/>
          </p:cNvSpPr>
          <p:nvPr>
            <p:ph sz="quarter" idx="12"/>
          </p:nvPr>
        </p:nvSpPr>
        <p:spPr>
          <a:xfrm>
            <a:off x="228601" y="1276350"/>
            <a:ext cx="4117975" cy="3219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52735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219456" y="1280160"/>
            <a:ext cx="1837944" cy="3206750"/>
          </a:xfrm>
        </p:spPr>
        <p:txBody>
          <a:bodyPr/>
          <a:lstStyle>
            <a:lvl1pPr>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2505456" y="1280160"/>
            <a:ext cx="1837944" cy="3206750"/>
          </a:xfrm>
        </p:spPr>
        <p:txBody>
          <a:bodyPr/>
          <a:lstStyle>
            <a:lvl1pPr>
              <a:buClrTx/>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4"/>
          </p:nvPr>
        </p:nvSpPr>
        <p:spPr>
          <a:xfrm>
            <a:off x="4791456" y="1280160"/>
            <a:ext cx="1837944" cy="3206750"/>
          </a:xfrm>
        </p:spPr>
        <p:txBody>
          <a:bodyPr/>
          <a:lstStyle>
            <a:lvl1pPr>
              <a:buClrTx/>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5"/>
          </p:nvPr>
        </p:nvSpPr>
        <p:spPr>
          <a:xfrm>
            <a:off x="7077456" y="1280160"/>
            <a:ext cx="1837944" cy="3206750"/>
          </a:xfrm>
        </p:spPr>
        <p:txBody>
          <a:bodyPr/>
          <a:lstStyle>
            <a:lvl1pPr>
              <a:buClrTx/>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E927625B-AC91-8043-8B2A-CF393C04A875}"/>
              </a:ext>
            </a:extLst>
          </p:cNvPr>
          <p:cNvSpPr>
            <a:spLocks noGrp="1"/>
          </p:cNvSpPr>
          <p:nvPr>
            <p:ph type="ftr" sz="quarter" idx="16"/>
          </p:nvPr>
        </p:nvSpPr>
        <p:spPr>
          <a:xfrm>
            <a:off x="219456" y="4843487"/>
            <a:ext cx="1916722" cy="91440"/>
          </a:xfrm>
        </p:spPr>
        <p:txBody>
          <a:bodyPr/>
          <a:lstStyle>
            <a:lvl1pPr>
              <a:defRPr>
                <a:solidFill>
                  <a:srgbClr val="6F6F6F"/>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6A910D16-5ACA-9B42-88D9-9E03D0CDA876}"/>
              </a:ext>
            </a:extLst>
          </p:cNvPr>
          <p:cNvSpPr>
            <a:spLocks noGrp="1"/>
          </p:cNvSpPr>
          <p:nvPr>
            <p:ph type="sldNum" sz="quarter" idx="17"/>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5FE0DB3A-3845-8C4D-83D4-AB082E7B7B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00062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a:xfrm>
            <a:off x="228600" y="1276350"/>
            <a:ext cx="1828800" cy="3219450"/>
          </a:xfrm>
        </p:spPr>
        <p:txBody>
          <a:bodyPr/>
          <a:lstStyle>
            <a:lvl1pPr>
              <a:defRPr b="0" i="0">
                <a:solidFill>
                  <a:schemeClr val="tx1"/>
                </a:solidFill>
                <a:latin typeface="IBM Plex Sans" panose="020B0503050203000203" pitchFamily="34" charset="0"/>
              </a:defRPr>
            </a:lvl1pPr>
            <a:lvl2pPr>
              <a:buClrTx/>
              <a:defRPr b="0" i="0">
                <a:solidFill>
                  <a:schemeClr val="tx1"/>
                </a:solidFill>
                <a:latin typeface="IBM Plex Sans" panose="020B0503050203000203" pitchFamily="34" charset="0"/>
              </a:defRPr>
            </a:lvl2pPr>
            <a:lvl3pPr>
              <a:buClrTx/>
              <a:defRPr b="0" i="0">
                <a:solidFill>
                  <a:schemeClr val="tx1"/>
                </a:solidFill>
                <a:latin typeface="IBM Plex Sans" panose="020B0503050203000203" pitchFamily="34" charset="0"/>
              </a:defRPr>
            </a:lvl3pPr>
            <a:lvl4pPr>
              <a:buClrTx/>
              <a:defRPr b="0" i="0">
                <a:solidFill>
                  <a:schemeClr val="tx1"/>
                </a:solidFill>
                <a:latin typeface="IBM Plex Sans" panose="020B0503050203000203" pitchFamily="34" charset="0"/>
              </a:defRPr>
            </a:lvl4pPr>
            <a:lvl5pPr>
              <a:buClrTx/>
              <a:defRPr b="0" i="0">
                <a:solidFill>
                  <a:schemeClr val="tx1"/>
                </a:solidFill>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0FA236AA-5D60-EE4D-BA98-40B29F04852D}"/>
              </a:ext>
            </a:extLst>
          </p:cNvPr>
          <p:cNvSpPr>
            <a:spLocks noGrp="1"/>
          </p:cNvSpPr>
          <p:nvPr>
            <p:ph type="ftr" sz="quarter" idx="13"/>
          </p:nvPr>
        </p:nvSpPr>
        <p:spPr/>
        <p:txBody>
          <a:bodyPr/>
          <a:lstStyle>
            <a:lvl1pPr>
              <a:defRPr>
                <a:solidFill>
                  <a:srgbClr val="6F6F6F"/>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556B7EE4-F672-F74C-9D5F-E49650B91BDC}"/>
              </a:ext>
            </a:extLst>
          </p:cNvPr>
          <p:cNvSpPr>
            <a:spLocks noGrp="1"/>
          </p:cNvSpPr>
          <p:nvPr>
            <p:ph type="sldNum" sz="quarter" idx="14"/>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98FF6A64-6B02-B04C-A724-47D095DA788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883406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6" name="Table Placeholder 5">
            <a:extLst>
              <a:ext uri="{FF2B5EF4-FFF2-40B4-BE49-F238E27FC236}">
                <a16:creationId xmlns:a16="http://schemas.microsoft.com/office/drawing/2014/main" id="{8D979E40-0450-344E-A8D6-38445E8367C2}"/>
              </a:ext>
            </a:extLst>
          </p:cNvPr>
          <p:cNvSpPr>
            <a:spLocks noGrp="1"/>
          </p:cNvSpPr>
          <p:nvPr>
            <p:ph type="tbl" sz="quarter" idx="12"/>
          </p:nvPr>
        </p:nvSpPr>
        <p:spPr>
          <a:xfrm>
            <a:off x="2514600" y="238125"/>
            <a:ext cx="6400800" cy="4262438"/>
          </a:xfrm>
        </p:spPr>
        <p:txBody>
          <a:bodyPr/>
          <a:lstStyle>
            <a:lvl1pPr>
              <a:defRPr b="0" i="0">
                <a:solidFill>
                  <a:schemeClr val="tx1"/>
                </a:solidFill>
                <a:latin typeface="IBM Plex Sans" panose="020B0503050203000203" pitchFamily="34" charset="0"/>
              </a:defRPr>
            </a:lvl1pPr>
          </a:lstStyle>
          <a:p>
            <a:r>
              <a:rPr lang="en-US"/>
              <a:t>Click icon to add table</a:t>
            </a:r>
            <a:endParaRPr lang="en-US" dirty="0"/>
          </a:p>
        </p:txBody>
      </p:sp>
      <p:sp>
        <p:nvSpPr>
          <p:cNvPr id="5" name="Footer Placeholder 4">
            <a:extLst>
              <a:ext uri="{FF2B5EF4-FFF2-40B4-BE49-F238E27FC236}">
                <a16:creationId xmlns:a16="http://schemas.microsoft.com/office/drawing/2014/main" id="{7253A75D-B0A9-6940-8B2A-DC232B5708DF}"/>
              </a:ext>
            </a:extLst>
          </p:cNvPr>
          <p:cNvSpPr>
            <a:spLocks noGrp="1"/>
          </p:cNvSpPr>
          <p:nvPr>
            <p:ph type="ftr" sz="quarter" idx="13"/>
          </p:nvPr>
        </p:nvSpPr>
        <p:spPr/>
        <p:txBody>
          <a:bodyPr/>
          <a:lstStyle>
            <a:lvl1pPr>
              <a:defRPr>
                <a:solidFill>
                  <a:srgbClr val="6F6F6F"/>
                </a:solidFill>
              </a:defRPr>
            </a:lvl1pPr>
          </a:lstStyle>
          <a:p>
            <a:r>
              <a:rPr lang="en-US" dirty="0"/>
              <a:t>IBM Security / © 2020 IBM Corporation</a:t>
            </a:r>
          </a:p>
        </p:txBody>
      </p:sp>
      <p:sp>
        <p:nvSpPr>
          <p:cNvPr id="7" name="Slide Number Placeholder 6">
            <a:extLst>
              <a:ext uri="{FF2B5EF4-FFF2-40B4-BE49-F238E27FC236}">
                <a16:creationId xmlns:a16="http://schemas.microsoft.com/office/drawing/2014/main" id="{68AB8D51-7C43-3A4B-A8BA-24D68CF4927D}"/>
              </a:ext>
            </a:extLst>
          </p:cNvPr>
          <p:cNvSpPr>
            <a:spLocks noGrp="1"/>
          </p:cNvSpPr>
          <p:nvPr>
            <p:ph type="sldNum" sz="quarter" idx="14"/>
          </p:nvPr>
        </p:nvSpPr>
        <p:spPr/>
        <p:txBody>
          <a:bodyPr/>
          <a:lstStyle>
            <a:lvl1pPr>
              <a:defRPr>
                <a:solidFill>
                  <a:srgbClr val="6F6F6F"/>
                </a:solidFill>
              </a:defRPr>
            </a:lvl1pPr>
          </a:lstStyle>
          <a:p>
            <a:fld id="{59395FB3-9C97-154F-86B2-7E381B951268}" type="slidenum">
              <a:rPr lang="en-US" smtClean="0"/>
              <a:pPr/>
              <a:t>‹#›</a:t>
            </a:fld>
            <a:endParaRPr lang="en-US" dirty="0"/>
          </a:p>
        </p:txBody>
      </p:sp>
      <p:sp>
        <p:nvSpPr>
          <p:cNvPr id="3" name="Title 2">
            <a:extLst>
              <a:ext uri="{FF2B5EF4-FFF2-40B4-BE49-F238E27FC236}">
                <a16:creationId xmlns:a16="http://schemas.microsoft.com/office/drawing/2014/main" id="{38329CC6-7296-8445-AA98-96A731B052DD}"/>
              </a:ext>
            </a:extLst>
          </p:cNvPr>
          <p:cNvSpPr>
            <a:spLocks noGrp="1"/>
          </p:cNvSpPr>
          <p:nvPr>
            <p:ph type="title"/>
          </p:nvPr>
        </p:nvSpPr>
        <p:spPr>
          <a:xfrm>
            <a:off x="210312" y="201169"/>
            <a:ext cx="2068865" cy="997196"/>
          </a:xfrm>
        </p:spPr>
        <p:txBody>
          <a:bodyPr/>
          <a:lstStyle/>
          <a:p>
            <a:r>
              <a:rPr lang="en-US"/>
              <a:t>Click to edit Master title style</a:t>
            </a:r>
            <a:endParaRPr lang="en-US" dirty="0"/>
          </a:p>
        </p:txBody>
      </p:sp>
    </p:spTree>
    <p:extLst>
      <p:ext uri="{BB962C8B-B14F-4D97-AF65-F5344CB8AC3E}">
        <p14:creationId xmlns:p14="http://schemas.microsoft.com/office/powerpoint/2010/main" val="219375457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10311" y="201169"/>
            <a:ext cx="6419077" cy="332399"/>
          </a:xfrm>
          <a:prstGeom prst="rect">
            <a:avLst/>
          </a:prstGeom>
        </p:spPr>
        <p:txBody>
          <a:bodyPr vert="horz" wrap="square" lIns="0" tIns="0" rIns="0" bIns="0" rtlCol="0" anchor="t">
            <a:spAutoFit/>
          </a:bodyPr>
          <a:lstStyle/>
          <a:p>
            <a:r>
              <a:rPr lang="en-US"/>
              <a:t>Click to edit Master title style</a:t>
            </a:r>
            <a:endParaRPr lang="en-US" dirty="0"/>
          </a:p>
        </p:txBody>
      </p:sp>
      <p:sp>
        <p:nvSpPr>
          <p:cNvPr id="5" name="Text Placeholder 4"/>
          <p:cNvSpPr>
            <a:spLocks noGrp="1"/>
          </p:cNvSpPr>
          <p:nvPr>
            <p:ph type="body" idx="1"/>
          </p:nvPr>
        </p:nvSpPr>
        <p:spPr>
          <a:xfrm>
            <a:off x="228600" y="1276351"/>
            <a:ext cx="4123943" cy="321945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4"/>
          </p:nvPr>
        </p:nvSpPr>
        <p:spPr>
          <a:xfrm>
            <a:off x="8814957" y="4825078"/>
            <a:ext cx="100375" cy="92333"/>
          </a:xfrm>
          <a:prstGeom prst="rect">
            <a:avLst/>
          </a:prstGeom>
        </p:spPr>
        <p:txBody>
          <a:bodyPr vert="horz" wrap="none" lIns="0" tIns="0" rIns="0" bIns="0" rtlCol="0" anchor="ctr" anchorCtr="0">
            <a:spAutoFit/>
          </a:bodyPr>
          <a:lstStyle>
            <a:lvl1pPr algn="r">
              <a:defRPr sz="600" b="0" i="0">
                <a:solidFill>
                  <a:srgbClr val="868D95"/>
                </a:solidFill>
                <a:latin typeface="IBM Plex Sans Light" panose="020B0403050203000203" pitchFamily="34" charset="77"/>
              </a:defRPr>
            </a:lvl1pPr>
          </a:lstStyle>
          <a:p>
            <a:fld id="{59395FB3-9C97-154F-86B2-7E381B951268}" type="slidenum">
              <a:rPr lang="en-US" smtClean="0"/>
              <a:pPr/>
              <a:t>‹#›</a:t>
            </a:fld>
            <a:endParaRPr lang="en-US" dirty="0"/>
          </a:p>
        </p:txBody>
      </p:sp>
      <p:grpSp>
        <p:nvGrpSpPr>
          <p:cNvPr id="6" name="Group 5">
            <a:extLst>
              <a:ext uri="{FF2B5EF4-FFF2-40B4-BE49-F238E27FC236}">
                <a16:creationId xmlns:a16="http://schemas.microsoft.com/office/drawing/2014/main" id="{6282FD61-4E0D-9C49-8626-D0382824EAA0}"/>
              </a:ext>
            </a:extLst>
          </p:cNvPr>
          <p:cNvGrpSpPr/>
          <p:nvPr userDrawn="1"/>
        </p:nvGrpSpPr>
        <p:grpSpPr>
          <a:xfrm>
            <a:off x="-109730" y="-109728"/>
            <a:ext cx="9364220" cy="5364480"/>
            <a:chOff x="-109730" y="-109728"/>
            <a:chExt cx="9364220" cy="5364480"/>
          </a:xfrm>
        </p:grpSpPr>
        <p:grpSp>
          <p:nvGrpSpPr>
            <p:cNvPr id="60" name="Group 59"/>
            <p:cNvGrpSpPr/>
            <p:nvPr userDrawn="1"/>
          </p:nvGrpSpPr>
          <p:grpSpPr>
            <a:xfrm>
              <a:off x="228600" y="-109728"/>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3312"/>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cxnSp>
          <p:nvCxnSpPr>
            <p:cNvPr id="73" name="Straight Connector 72"/>
            <p:cNvCxnSpPr/>
            <p:nvPr userDrawn="1"/>
          </p:nvCxnSpPr>
          <p:spPr bwMode="auto">
            <a:xfrm flipH="1">
              <a:off x="-109730" y="65455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a:cxnSpLocks/>
            </p:cNvCxnSpPr>
            <p:nvPr userDrawn="1"/>
          </p:nvCxnSpPr>
          <p:spPr bwMode="auto">
            <a:xfrm flipH="1">
              <a:off x="-109730" y="12763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301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1752"/>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103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5038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503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85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962"/>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4" name="Straight Connector 63"/>
            <p:cNvCxnSpPr/>
            <p:nvPr userDrawn="1"/>
          </p:nvCxnSpPr>
          <p:spPr bwMode="auto">
            <a:xfrm flipH="1">
              <a:off x="9163050" y="65455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9163050" y="12763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9163050" y="19301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9163050" y="25702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9163050" y="32103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9163050" y="385038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9163050" y="449503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9163050" y="2385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9163050" y="49019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3" name="Footer Placeholder 2">
            <a:extLst>
              <a:ext uri="{FF2B5EF4-FFF2-40B4-BE49-F238E27FC236}">
                <a16:creationId xmlns:a16="http://schemas.microsoft.com/office/drawing/2014/main" id="{7BF6398D-7806-1B44-8D41-15A98F113185}"/>
              </a:ext>
            </a:extLst>
          </p:cNvPr>
          <p:cNvSpPr>
            <a:spLocks noGrp="1"/>
          </p:cNvSpPr>
          <p:nvPr userDrawn="1">
            <p:ph type="ftr" sz="quarter" idx="3"/>
          </p:nvPr>
        </p:nvSpPr>
        <p:spPr>
          <a:xfrm>
            <a:off x="228599" y="4825970"/>
            <a:ext cx="1916722" cy="91440"/>
          </a:xfrm>
          <a:prstGeom prst="rect">
            <a:avLst/>
          </a:prstGeom>
        </p:spPr>
        <p:txBody>
          <a:bodyPr vert="horz" wrap="none" lIns="0" tIns="0" rIns="0" bIns="0" rtlCol="0" anchor="ctr" anchorCtr="0">
            <a:noAutofit/>
          </a:bodyPr>
          <a:lstStyle>
            <a:lvl1pPr>
              <a:defRPr lang="en-US" sz="600" b="0" i="0">
                <a:solidFill>
                  <a:srgbClr val="868D95"/>
                </a:solidFill>
                <a:latin typeface="IBM Plex Sans Light" panose="020B0403050203000203" pitchFamily="34" charset="77"/>
              </a:defRPr>
            </a:lvl1pPr>
          </a:lstStyle>
          <a:p>
            <a:r>
              <a:rPr lang="en-US" dirty="0"/>
              <a:t>IBM Security / © 2020 IBM Corporation</a:t>
            </a:r>
          </a:p>
        </p:txBody>
      </p:sp>
    </p:spTree>
    <p:extLst>
      <p:ext uri="{BB962C8B-B14F-4D97-AF65-F5344CB8AC3E}">
        <p14:creationId xmlns:p14="http://schemas.microsoft.com/office/powerpoint/2010/main" val="2436138625"/>
      </p:ext>
    </p:extLst>
  </p:cSld>
  <p:clrMap bg1="dk1" tx1="lt1" bg2="dk2" tx2="lt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 id="2147484325" r:id="rId17"/>
    <p:sldLayoutId id="2147484326" r:id="rId18"/>
    <p:sldLayoutId id="2147484327" r:id="rId19"/>
    <p:sldLayoutId id="2147484328" r:id="rId20"/>
    <p:sldLayoutId id="2147484329" r:id="rId21"/>
    <p:sldLayoutId id="2147484330" r:id="rId22"/>
    <p:sldLayoutId id="2147484331" r:id="rId23"/>
    <p:sldLayoutId id="2147484332" r:id="rId24"/>
    <p:sldLayoutId id="2147484333" r:id="rId25"/>
    <p:sldLayoutId id="2147484334" r:id="rId26"/>
    <p:sldLayoutId id="2147484335" r:id="rId27"/>
    <p:sldLayoutId id="2147484336" r:id="rId28"/>
    <p:sldLayoutId id="2147484337" r:id="rId29"/>
    <p:sldLayoutId id="2147484338" r:id="rId30"/>
    <p:sldLayoutId id="2147484339" r:id="rId31"/>
    <p:sldLayoutId id="2147484340" r:id="rId32"/>
    <p:sldLayoutId id="2147484341" r:id="rId33"/>
    <p:sldLayoutId id="2147484342" r:id="rId34"/>
    <p:sldLayoutId id="2147484343" r:id="rId35"/>
    <p:sldLayoutId id="2147484344" r:id="rId36"/>
    <p:sldLayoutId id="2147484345" r:id="rId37"/>
    <p:sldLayoutId id="2147484742" r:id="rId38"/>
  </p:sldLayoutIdLst>
  <p:hf hdr="0" dt="0"/>
  <p:txStyles>
    <p:titleStyle>
      <a:lvl1pPr algn="l" rtl="0" eaLnBrk="1" fontAlgn="base" hangingPunct="1">
        <a:lnSpc>
          <a:spcPct val="90000"/>
        </a:lnSpc>
        <a:spcBef>
          <a:spcPct val="0"/>
        </a:spcBef>
        <a:spcAft>
          <a:spcPct val="0"/>
        </a:spcAft>
        <a:defRPr sz="2400" b="0" i="0">
          <a:solidFill>
            <a:schemeClr val="tx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algn="l" rtl="0" eaLnBrk="1" fontAlgn="base" hangingPunct="1">
        <a:lnSpc>
          <a:spcPct val="90000"/>
        </a:lnSpc>
        <a:spcBef>
          <a:spcPct val="0"/>
        </a:spcBef>
        <a:spcAft>
          <a:spcPct val="0"/>
        </a:spcAft>
        <a:defRPr sz="2220">
          <a:solidFill>
            <a:srgbClr val="191919"/>
          </a:solidFill>
          <a:latin typeface="HelvNeue Light for IBM" pitchFamily="34" charset="0"/>
        </a:defRPr>
      </a:lvl2pPr>
      <a:lvl3pPr algn="l" rtl="0" eaLnBrk="1" fontAlgn="base" hangingPunct="1">
        <a:lnSpc>
          <a:spcPct val="90000"/>
        </a:lnSpc>
        <a:spcBef>
          <a:spcPct val="0"/>
        </a:spcBef>
        <a:spcAft>
          <a:spcPct val="0"/>
        </a:spcAft>
        <a:defRPr sz="2220">
          <a:solidFill>
            <a:srgbClr val="191919"/>
          </a:solidFill>
          <a:latin typeface="HelvNeue Light for IBM" pitchFamily="34" charset="0"/>
        </a:defRPr>
      </a:lvl3pPr>
      <a:lvl4pPr algn="l" rtl="0" eaLnBrk="1" fontAlgn="base" hangingPunct="1">
        <a:lnSpc>
          <a:spcPct val="90000"/>
        </a:lnSpc>
        <a:spcBef>
          <a:spcPct val="0"/>
        </a:spcBef>
        <a:spcAft>
          <a:spcPct val="0"/>
        </a:spcAft>
        <a:defRPr sz="2220">
          <a:solidFill>
            <a:srgbClr val="191919"/>
          </a:solidFill>
          <a:latin typeface="HelvNeue Light for IBM" pitchFamily="34" charset="0"/>
        </a:defRPr>
      </a:lvl4pPr>
      <a:lvl5pPr algn="l" rtl="0" eaLnBrk="1" fontAlgn="base" hangingPunct="1">
        <a:lnSpc>
          <a:spcPct val="90000"/>
        </a:lnSpc>
        <a:spcBef>
          <a:spcPct val="0"/>
        </a:spcBef>
        <a:spcAft>
          <a:spcPct val="0"/>
        </a:spcAft>
        <a:defRPr sz="2220">
          <a:solidFill>
            <a:srgbClr val="191919"/>
          </a:solidFill>
          <a:latin typeface="HelvNeue Light for IBM" pitchFamily="34" charset="0"/>
        </a:defRPr>
      </a:lvl5pPr>
      <a:lvl6pPr marL="362568" algn="l" rtl="0" eaLnBrk="1" fontAlgn="base" hangingPunct="1">
        <a:lnSpc>
          <a:spcPct val="90000"/>
        </a:lnSpc>
        <a:spcBef>
          <a:spcPct val="0"/>
        </a:spcBef>
        <a:spcAft>
          <a:spcPct val="0"/>
        </a:spcAft>
        <a:defRPr sz="2220">
          <a:solidFill>
            <a:srgbClr val="191919"/>
          </a:solidFill>
          <a:latin typeface="HelvNeue Light for IBM" pitchFamily="34" charset="0"/>
        </a:defRPr>
      </a:lvl6pPr>
      <a:lvl7pPr marL="725139" algn="l" rtl="0" eaLnBrk="1" fontAlgn="base" hangingPunct="1">
        <a:lnSpc>
          <a:spcPct val="90000"/>
        </a:lnSpc>
        <a:spcBef>
          <a:spcPct val="0"/>
        </a:spcBef>
        <a:spcAft>
          <a:spcPct val="0"/>
        </a:spcAft>
        <a:defRPr sz="2220">
          <a:solidFill>
            <a:srgbClr val="191919"/>
          </a:solidFill>
          <a:latin typeface="HelvNeue Light for IBM" pitchFamily="34" charset="0"/>
        </a:defRPr>
      </a:lvl7pPr>
      <a:lvl8pPr marL="1087707" algn="l" rtl="0" eaLnBrk="1" fontAlgn="base" hangingPunct="1">
        <a:lnSpc>
          <a:spcPct val="90000"/>
        </a:lnSpc>
        <a:spcBef>
          <a:spcPct val="0"/>
        </a:spcBef>
        <a:spcAft>
          <a:spcPct val="0"/>
        </a:spcAft>
        <a:defRPr sz="2220">
          <a:solidFill>
            <a:srgbClr val="191919"/>
          </a:solidFill>
          <a:latin typeface="HelvNeue Light for IBM" pitchFamily="34" charset="0"/>
        </a:defRPr>
      </a:lvl8pPr>
      <a:lvl9pPr marL="1450276" algn="l" rtl="0" eaLnBrk="1" fontAlgn="base" hangingPunct="1">
        <a:lnSpc>
          <a:spcPct val="90000"/>
        </a:lnSpc>
        <a:spcBef>
          <a:spcPct val="0"/>
        </a:spcBef>
        <a:spcAft>
          <a:spcPct val="0"/>
        </a:spcAft>
        <a:defRPr sz="2220">
          <a:solidFill>
            <a:srgbClr val="191919"/>
          </a:solidFill>
          <a:latin typeface="HelvNeue Light for IBM" pitchFamily="34" charset="0"/>
        </a:defRPr>
      </a:lvl9pPr>
    </p:titleStyle>
    <p:bodyStyle>
      <a:lvl1pPr marL="0" indent="0" algn="l" rtl="0" eaLnBrk="1" fontAlgn="base" hangingPunct="1">
        <a:lnSpc>
          <a:spcPct val="100000"/>
        </a:lnSpc>
        <a:spcBef>
          <a:spcPts val="1200"/>
        </a:spcBef>
        <a:spcAft>
          <a:spcPct val="0"/>
        </a:spcAft>
        <a:buClr>
          <a:srgbClr val="6D6E70"/>
        </a:buClr>
        <a:buSzPct val="90000"/>
        <a:buFont typeface="Wingdings" pitchFamily="2" charset="2"/>
        <a:buNone/>
        <a:defRPr sz="1400"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171452" indent="-171452" algn="l" rtl="0" eaLnBrk="1" fontAlgn="base" hangingPunct="1">
        <a:lnSpc>
          <a:spcPct val="100000"/>
        </a:lnSpc>
        <a:spcBef>
          <a:spcPts val="1200"/>
        </a:spcBef>
        <a:spcAft>
          <a:spcPct val="0"/>
        </a:spcAft>
        <a:buClrTx/>
        <a:buSzPct val="100000"/>
        <a:buFont typeface="System Font Regular"/>
        <a:buChar char="–"/>
        <a:tabLst/>
        <a:defRPr sz="1400"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342904" indent="-141290" algn="l" rtl="0" eaLnBrk="1" fontAlgn="base" hangingPunct="1">
        <a:lnSpc>
          <a:spcPct val="100000"/>
        </a:lnSpc>
        <a:spcBef>
          <a:spcPts val="1200"/>
        </a:spcBef>
        <a:spcAft>
          <a:spcPct val="0"/>
        </a:spcAft>
        <a:buClrTx/>
        <a:buSzPct val="100000"/>
        <a:buFont typeface="Arial" panose="020B0604020202020204" pitchFamily="34" charset="0"/>
        <a:buChar char="•"/>
        <a:tabLst/>
        <a:defRPr sz="1400"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628658" indent="-193677" algn="l" rtl="0" eaLnBrk="1" fontAlgn="base" hangingPunct="1">
        <a:lnSpc>
          <a:spcPct val="100000"/>
        </a:lnSpc>
        <a:spcBef>
          <a:spcPts val="1200"/>
        </a:spcBef>
        <a:spcAft>
          <a:spcPct val="0"/>
        </a:spcAft>
        <a:buClrTx/>
        <a:buSzPct val="100000"/>
        <a:buFont typeface="System Font Regular"/>
        <a:buChar char="»"/>
        <a:tabLst/>
        <a:defRPr sz="1400" b="0" i="0"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803285" indent="-171452" algn="l" rtl="0" eaLnBrk="1" fontAlgn="base" hangingPunct="1">
        <a:lnSpc>
          <a:spcPct val="100000"/>
        </a:lnSpc>
        <a:spcBef>
          <a:spcPts val="1200"/>
        </a:spcBef>
        <a:spcAft>
          <a:spcPct val="0"/>
        </a:spcAft>
        <a:buClrTx/>
        <a:buFont typeface="System Font Regular"/>
        <a:buChar char="–"/>
        <a:tabLst/>
        <a:defRPr sz="1400"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39" rtl="0" eaLnBrk="1" latinLnBrk="0" hangingPunct="1">
        <a:defRPr sz="1428" kern="1200">
          <a:solidFill>
            <a:schemeClr val="tx1"/>
          </a:solidFill>
          <a:latin typeface="+mn-lt"/>
          <a:ea typeface="+mn-ea"/>
          <a:cs typeface="+mn-cs"/>
        </a:defRPr>
      </a:lvl1pPr>
      <a:lvl2pPr marL="362568" algn="l" defTabSz="725139" rtl="0" eaLnBrk="1" latinLnBrk="0" hangingPunct="1">
        <a:defRPr sz="1428" kern="1200">
          <a:solidFill>
            <a:schemeClr val="tx1"/>
          </a:solidFill>
          <a:latin typeface="+mn-lt"/>
          <a:ea typeface="+mn-ea"/>
          <a:cs typeface="+mn-cs"/>
        </a:defRPr>
      </a:lvl2pPr>
      <a:lvl3pPr marL="725139" algn="l" defTabSz="725139" rtl="0" eaLnBrk="1" latinLnBrk="0" hangingPunct="1">
        <a:defRPr sz="1428" kern="1200">
          <a:solidFill>
            <a:schemeClr val="tx1"/>
          </a:solidFill>
          <a:latin typeface="+mn-lt"/>
          <a:ea typeface="+mn-ea"/>
          <a:cs typeface="+mn-cs"/>
        </a:defRPr>
      </a:lvl3pPr>
      <a:lvl4pPr marL="1087707" algn="l" defTabSz="725139" rtl="0" eaLnBrk="1" latinLnBrk="0" hangingPunct="1">
        <a:defRPr sz="1428" kern="1200">
          <a:solidFill>
            <a:schemeClr val="tx1"/>
          </a:solidFill>
          <a:latin typeface="+mn-lt"/>
          <a:ea typeface="+mn-ea"/>
          <a:cs typeface="+mn-cs"/>
        </a:defRPr>
      </a:lvl4pPr>
      <a:lvl5pPr marL="1450276" algn="l" defTabSz="725139" rtl="0" eaLnBrk="1" latinLnBrk="0" hangingPunct="1">
        <a:defRPr sz="1428" kern="1200">
          <a:solidFill>
            <a:schemeClr val="tx1"/>
          </a:solidFill>
          <a:latin typeface="+mn-lt"/>
          <a:ea typeface="+mn-ea"/>
          <a:cs typeface="+mn-cs"/>
        </a:defRPr>
      </a:lvl5pPr>
      <a:lvl6pPr marL="1812846" algn="l" defTabSz="725139" rtl="0" eaLnBrk="1" latinLnBrk="0" hangingPunct="1">
        <a:defRPr sz="1428" kern="1200">
          <a:solidFill>
            <a:schemeClr val="tx1"/>
          </a:solidFill>
          <a:latin typeface="+mn-lt"/>
          <a:ea typeface="+mn-ea"/>
          <a:cs typeface="+mn-cs"/>
        </a:defRPr>
      </a:lvl6pPr>
      <a:lvl7pPr marL="2175414" algn="l" defTabSz="725139" rtl="0" eaLnBrk="1" latinLnBrk="0" hangingPunct="1">
        <a:defRPr sz="1428" kern="1200">
          <a:solidFill>
            <a:schemeClr val="tx1"/>
          </a:solidFill>
          <a:latin typeface="+mn-lt"/>
          <a:ea typeface="+mn-ea"/>
          <a:cs typeface="+mn-cs"/>
        </a:defRPr>
      </a:lvl7pPr>
      <a:lvl8pPr marL="2537983" algn="l" defTabSz="725139" rtl="0" eaLnBrk="1" latinLnBrk="0" hangingPunct="1">
        <a:defRPr sz="1428" kern="1200">
          <a:solidFill>
            <a:schemeClr val="tx1"/>
          </a:solidFill>
          <a:latin typeface="+mn-lt"/>
          <a:ea typeface="+mn-ea"/>
          <a:cs typeface="+mn-cs"/>
        </a:defRPr>
      </a:lvl8pPr>
      <a:lvl9pPr marL="2900552" algn="l" defTabSz="725139"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0">
          <p15:clr>
            <a:srgbClr val="F26B43"/>
          </p15:clr>
        </p15:guide>
        <p15:guide id="2" pos="384">
          <p15:clr>
            <a:srgbClr val="F26B43"/>
          </p15:clr>
        </p15:guide>
        <p15:guide id="3" pos="14978">
          <p15:clr>
            <a:srgbClr val="F26B43"/>
          </p15:clr>
        </p15:guide>
        <p15:guide id="4" orient="horz" pos="7552">
          <p15:clr>
            <a:srgbClr val="F26B43"/>
          </p15:clr>
        </p15:guide>
        <p15:guide id="5" orient="horz" pos="8235">
          <p15:clr>
            <a:srgbClr val="F26B43"/>
          </p15:clr>
        </p15:guide>
        <p15:guide id="6" pos="7681">
          <p15:clr>
            <a:srgbClr val="F26B43"/>
          </p15:clr>
        </p15:guide>
        <p15:guide id="7" pos="7297">
          <p15:clr>
            <a:srgbClr val="F26B43"/>
          </p15:clr>
        </p15:guide>
        <p15:guide id="8" pos="3841">
          <p15:clr>
            <a:srgbClr val="F26B43"/>
          </p15:clr>
        </p15:guide>
        <p15:guide id="9" pos="8065">
          <p15:clr>
            <a:srgbClr val="F26B43"/>
          </p15:clr>
        </p15:guide>
        <p15:guide id="10" pos="3456">
          <p15:clr>
            <a:srgbClr val="F26B43"/>
          </p15:clr>
        </p15:guide>
        <p15:guide id="11" pos="4225">
          <p15:clr>
            <a:srgbClr val="F26B43"/>
          </p15:clr>
        </p15:guide>
        <p15:guide id="12" pos="11522">
          <p15:clr>
            <a:srgbClr val="F26B43"/>
          </p15:clr>
        </p15:guide>
        <p15:guide id="13" pos="11137">
          <p15:clr>
            <a:srgbClr val="F26B43"/>
          </p15:clr>
        </p15:guide>
        <p15:guide id="14" pos="11906">
          <p15:clr>
            <a:srgbClr val="F26B43"/>
          </p15:clr>
        </p15:guide>
        <p15:guide id="15" orient="horz" pos="1120">
          <p15:clr>
            <a:srgbClr val="F26B43"/>
          </p15:clr>
        </p15:guide>
        <p15:guide id="18" orient="horz" pos="4320">
          <p15:clr>
            <a:srgbClr val="F26B43"/>
          </p15:clr>
        </p15:guide>
        <p15:guide id="19" orient="horz" pos="3232">
          <p15:clr>
            <a:srgbClr val="F26B43"/>
          </p15:clr>
        </p15:guide>
        <p15:guide id="20" orient="horz" pos="5392">
          <p15:clr>
            <a:srgbClr val="F26B43"/>
          </p15:clr>
        </p15:guide>
        <p15:guide id="21" orient="horz" pos="6464">
          <p15:clr>
            <a:srgbClr val="F26B43"/>
          </p15:clr>
        </p15:guide>
        <p15:guide id="22" orient="horz" pos="214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bm.seismic.com/Link/Content/DC-WwwOWcCFUyFzbXRwN-lPQ" TargetMode="External"/><Relationship Id="rId2" Type="http://schemas.openxmlformats.org/officeDocument/2006/relationships/notesSlide" Target="../notesSlides/notesSlide1.xml"/><Relationship Id="rId1" Type="http://schemas.openxmlformats.org/officeDocument/2006/relationships/slideLayout" Target="../slideLayouts/slideLayout38.xml"/><Relationship Id="rId6" Type="http://schemas.openxmlformats.org/officeDocument/2006/relationships/hyperlink" Target="https://www.youtube.com/watch?v=TRzO26kawu4&amp;feature=youtu.be" TargetMode="External"/><Relationship Id="rId5" Type="http://schemas.openxmlformats.org/officeDocument/2006/relationships/hyperlink" Target="https://ibm.seismic.com/Link/Content/DChi4Idpnaak-si1D08LMjlQ" TargetMode="External"/><Relationship Id="rId4" Type="http://schemas.openxmlformats.org/officeDocument/2006/relationships/hyperlink" Target="https://www.ibm.com/cloud/covid-1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bm.seismic.com/Link/Content/DC-WwwOWcCFUyFzbXRwN-lPQ"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hyperlink" Target="https://ibm.seismic.com/Link/Content/DChi4Idpnaak-si1D08LMjlQ"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bm.seismic.com/Link/Content/DC-WwwOWcCFUyFzbXRwN-lPQ" TargetMode="External"/><Relationship Id="rId2" Type="http://schemas.openxmlformats.org/officeDocument/2006/relationships/notesSlide" Target="../notesSlides/notesSlide3.xml"/><Relationship Id="rId1" Type="http://schemas.openxmlformats.org/officeDocument/2006/relationships/slideLayout" Target="../slideLayouts/slideLayout38.xml"/><Relationship Id="rId5" Type="http://schemas.openxmlformats.org/officeDocument/2006/relationships/hyperlink" Target="https://ibm.seismic.com/Link/Content/DChi4Idpnaak-si1D08LMjlQ" TargetMode="External"/><Relationship Id="rId4" Type="http://schemas.openxmlformats.org/officeDocument/2006/relationships/hyperlink" Target="https://www.ibm.com/cloud/covid-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78CC408-0692-44D9-8E60-3F573519C4DA}"/>
              </a:ext>
            </a:extLst>
          </p:cNvPr>
          <p:cNvSpPr>
            <a:spLocks noGrp="1"/>
          </p:cNvSpPr>
          <p:nvPr>
            <p:ph type="title"/>
          </p:nvPr>
        </p:nvSpPr>
        <p:spPr>
          <a:xfrm>
            <a:off x="228600" y="970301"/>
            <a:ext cx="1950513" cy="1925142"/>
          </a:xfrm>
        </p:spPr>
        <p:txBody>
          <a:bodyPr anchor="t"/>
          <a:lstStyle/>
          <a:p>
            <a:r>
              <a:rPr lang="en-US" sz="1100" dirty="0">
                <a:latin typeface="IBM Plex Sans"/>
              </a:rPr>
              <a:t>Challenge 1: </a:t>
            </a:r>
            <a:r>
              <a:rPr lang="en-US" sz="1100" b="0" dirty="0">
                <a:latin typeface="IBM Plex Sans"/>
              </a:rPr>
              <a:t>Drive customer engagement models and digital transformation</a:t>
            </a:r>
            <a:br>
              <a:rPr lang="en-US" sz="800" b="0" dirty="0"/>
            </a:br>
            <a:br>
              <a:rPr lang="en-US" sz="1000" dirty="0"/>
            </a:br>
            <a:r>
              <a:rPr lang="en-GB" sz="800" b="0" dirty="0">
                <a:latin typeface="IBM Plex Sans Light"/>
              </a:rPr>
              <a:t>Creating engaging digital experiences requires new apps that can access back-end systems and data rapidly, reliably and securely. Businesses need real-time access to data, whether it lives in cloud-native or legacy systems, in the cloud, on premises or in a hybrid environment. A responsive and interactive experience relies on exposing the core business functions from these back-end systems in a standardized and consumable way, to get data to where it’s needed, before it’s needed. </a:t>
            </a:r>
            <a:endParaRPr lang="en-IN" sz="1000" b="0" dirty="0">
              <a:latin typeface="IBM Plex Sans Light"/>
            </a:endParaRPr>
          </a:p>
        </p:txBody>
      </p:sp>
      <p:sp>
        <p:nvSpPr>
          <p:cNvPr id="6" name="Text Placeholder 7">
            <a:extLst>
              <a:ext uri="{FF2B5EF4-FFF2-40B4-BE49-F238E27FC236}">
                <a16:creationId xmlns:a16="http://schemas.microsoft.com/office/drawing/2014/main" id="{606E9E0A-7620-49EB-BCDC-D81DF6EF9FD0}"/>
              </a:ext>
            </a:extLst>
          </p:cNvPr>
          <p:cNvSpPr>
            <a:spLocks noGrp="1"/>
          </p:cNvSpPr>
          <p:nvPr>
            <p:ph type="body" sz="quarter" idx="12"/>
          </p:nvPr>
        </p:nvSpPr>
        <p:spPr>
          <a:xfrm>
            <a:off x="213021" y="3289530"/>
            <a:ext cx="1844246" cy="1451771"/>
          </a:xfrm>
        </p:spPr>
        <p:txBody>
          <a:bodyPr/>
          <a:lstStyle/>
          <a:p>
            <a:r>
              <a:rPr lang="en-US" sz="1000" dirty="0">
                <a:latin typeface="IBM Plex Sans Medium" panose="020B0503050203000203" pitchFamily="34" charset="0"/>
              </a:rPr>
              <a:t>Entry Points</a:t>
            </a:r>
            <a:endParaRPr lang="en-US" sz="800" dirty="0">
              <a:latin typeface="IBM Plex Sans Medium" panose="020B0503050203000203" pitchFamily="34" charset="0"/>
            </a:endParaRPr>
          </a:p>
          <a:p>
            <a:pPr marL="228600" indent="-228600">
              <a:buFont typeface="+mj-lt"/>
              <a:buAutoNum type="arabicPeriod"/>
            </a:pPr>
            <a:r>
              <a:rPr lang="en-US" sz="800" b="1" dirty="0"/>
              <a:t>Create and Manage APIs </a:t>
            </a:r>
            <a:r>
              <a:rPr lang="en-US" sz="800" dirty="0"/>
              <a:t>to make core business functions available through new digital channels</a:t>
            </a:r>
          </a:p>
          <a:p>
            <a:pPr marL="228600" indent="-228600">
              <a:buFont typeface="+mj-lt"/>
              <a:buAutoNum type="arabicPeriod"/>
            </a:pPr>
            <a:r>
              <a:rPr lang="en-US" sz="800" b="1" dirty="0"/>
              <a:t>React to events </a:t>
            </a:r>
            <a:r>
              <a:rPr lang="en-US" sz="800" dirty="0"/>
              <a:t>in real-time to deliver more engaging customer experiences</a:t>
            </a:r>
          </a:p>
          <a:p>
            <a:pPr marL="228600" indent="-228600">
              <a:buFont typeface="+mj-lt"/>
              <a:buAutoNum type="arabicPeriod"/>
            </a:pPr>
            <a:r>
              <a:rPr lang="en-US" sz="800" b="1" dirty="0"/>
              <a:t>Access data</a:t>
            </a:r>
            <a:r>
              <a:rPr lang="en-US" sz="800" dirty="0"/>
              <a:t> in a fast, secure and reusable way, wherever the data resides</a:t>
            </a:r>
          </a:p>
        </p:txBody>
      </p:sp>
      <p:sp>
        <p:nvSpPr>
          <p:cNvPr id="11" name="Text Placeholder 8">
            <a:extLst>
              <a:ext uri="{FF2B5EF4-FFF2-40B4-BE49-F238E27FC236}">
                <a16:creationId xmlns:a16="http://schemas.microsoft.com/office/drawing/2014/main" id="{5691300C-3AE4-4BC5-944D-B037E0D979E0}"/>
              </a:ext>
            </a:extLst>
          </p:cNvPr>
          <p:cNvSpPr>
            <a:spLocks noGrp="1"/>
          </p:cNvSpPr>
          <p:nvPr>
            <p:ph type="body" sz="quarter" idx="13"/>
          </p:nvPr>
        </p:nvSpPr>
        <p:spPr>
          <a:xfrm>
            <a:off x="2453434" y="228600"/>
            <a:ext cx="1950513" cy="4343400"/>
          </a:xfrm>
        </p:spPr>
        <p:txBody>
          <a:bodyPr/>
          <a:lstStyle/>
          <a:p>
            <a:pPr>
              <a:spcAft>
                <a:spcPts val="400"/>
              </a:spcAft>
            </a:pPr>
            <a:r>
              <a:rPr lang="en-US" b="1" dirty="0">
                <a:solidFill>
                  <a:srgbClr val="0062FF"/>
                </a:solidFill>
              </a:rPr>
              <a:t>Target Audience</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Medium-to-large organizations in any industry with IT staffed to support a hybrid cloud environment</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CTO &amp; Chief Architect (Decision Maker), IT Architect &amp; Enterprise Architect (Influencer)</a:t>
            </a:r>
          </a:p>
          <a:p>
            <a:pPr marR="3175" defTabSz="685800">
              <a:spcAft>
                <a:spcPts val="400"/>
              </a:spcAft>
              <a:tabLst>
                <a:tab pos="447477" algn="l"/>
              </a:tabLst>
              <a:defRPr/>
            </a:pPr>
            <a:r>
              <a:rPr lang="en-US" b="1" dirty="0">
                <a:solidFill>
                  <a:srgbClr val="0062FF"/>
                </a:solidFill>
              </a:rPr>
              <a:t>Pain Points</a:t>
            </a:r>
          </a:p>
          <a:p>
            <a:pPr marL="171000" indent="-171000" defTabSz="685800">
              <a:spcAft>
                <a:spcPts val="400"/>
              </a:spcAft>
              <a:buClr>
                <a:srgbClr val="000000"/>
              </a:buClr>
              <a:buFont typeface="IBM Plex Sans" panose="020B0503050203000203" pitchFamily="34" charset="0"/>
              <a:buChar char="−"/>
            </a:pPr>
            <a:r>
              <a:rPr lang="en-GB" sz="690" dirty="0">
                <a:latin typeface="IBM Plex Sans"/>
              </a:rPr>
              <a:t>We have many systems with copies of data, but they’re often out of sync resulting in a poor user experience.</a:t>
            </a:r>
          </a:p>
          <a:p>
            <a:pPr marL="171000" indent="-171000" defTabSz="685800">
              <a:spcAft>
                <a:spcPts val="400"/>
              </a:spcAft>
              <a:buClr>
                <a:srgbClr val="000000"/>
              </a:buClr>
              <a:buFont typeface="IBM Plex Sans" panose="020B0503050203000203" pitchFamily="34" charset="0"/>
              <a:buChar char="−"/>
            </a:pPr>
            <a:r>
              <a:rPr lang="en-GB" sz="690" dirty="0">
                <a:latin typeface="IBM Plex Sans"/>
              </a:rPr>
              <a:t>Our applications are not engaging and have slow loading times due to back-end data taking time to retrieve.</a:t>
            </a:r>
          </a:p>
          <a:p>
            <a:pPr marL="171000" indent="-171000" defTabSz="685800">
              <a:spcAft>
                <a:spcPts val="400"/>
              </a:spcAft>
              <a:buClr>
                <a:srgbClr val="000000"/>
              </a:buClr>
              <a:buFont typeface="IBM Plex Sans" panose="020B0503050203000203" pitchFamily="34" charset="0"/>
              <a:buChar char="−"/>
            </a:pPr>
            <a:r>
              <a:rPr lang="en-GB" sz="690" dirty="0">
                <a:latin typeface="IBM Plex Sans"/>
              </a:rPr>
              <a:t>We have an inconsistent user experience across channels.</a:t>
            </a:r>
          </a:p>
          <a:p>
            <a:pPr marL="171000" indent="-171000" defTabSz="685800">
              <a:spcAft>
                <a:spcPts val="400"/>
              </a:spcAft>
              <a:buClr>
                <a:srgbClr val="000000"/>
              </a:buClr>
              <a:buFont typeface="IBM Plex Sans" panose="020B0503050203000203" pitchFamily="34" charset="0"/>
              <a:buChar char="−"/>
            </a:pPr>
            <a:r>
              <a:rPr lang="en-GB" sz="690" dirty="0">
                <a:latin typeface="IBM Plex Sans"/>
              </a:rPr>
              <a:t>It takes too long for updates to propagate through all my systems (chains of batch data replication).</a:t>
            </a:r>
          </a:p>
          <a:p>
            <a:pPr defTabSz="685800">
              <a:spcAft>
                <a:spcPts val="400"/>
              </a:spcAft>
              <a:buClr>
                <a:srgbClr val="000000"/>
              </a:buClr>
            </a:pPr>
            <a:r>
              <a:rPr lang="en-US" b="1" dirty="0">
                <a:solidFill>
                  <a:srgbClr val="0062FF"/>
                </a:solidFill>
              </a:rPr>
              <a:t>Competitive Differentiators</a:t>
            </a:r>
          </a:p>
          <a:p>
            <a:pPr marL="171000" indent="-171000" defTabSz="685800">
              <a:spcAft>
                <a:spcPts val="400"/>
              </a:spcAft>
              <a:buClr>
                <a:srgbClr val="000000"/>
              </a:buClr>
              <a:buFont typeface="IBM Plex Sans" panose="020B0503050203000203" pitchFamily="34" charset="0"/>
              <a:buChar char="−"/>
            </a:pPr>
            <a:r>
              <a:rPr lang="en-GB" sz="690" dirty="0"/>
              <a:t>Holistic integration platform that supports the widest range of hybrid integrations quickly and easily</a:t>
            </a:r>
          </a:p>
          <a:p>
            <a:pPr marL="171000" indent="-171000" defTabSz="685800">
              <a:spcAft>
                <a:spcPts val="400"/>
              </a:spcAft>
              <a:buClr>
                <a:srgbClr val="000000"/>
              </a:buClr>
              <a:buFont typeface="IBM Plex Sans" panose="020B0503050203000203" pitchFamily="34" charset="0"/>
              <a:buChar char="−"/>
            </a:pPr>
            <a:r>
              <a:rPr lang="en-GB" sz="690" dirty="0"/>
              <a:t>Complete set of commonly used capabilities </a:t>
            </a:r>
          </a:p>
          <a:p>
            <a:pPr marL="171000" indent="-171000" defTabSz="685800">
              <a:spcAft>
                <a:spcPts val="400"/>
              </a:spcAft>
              <a:buClr>
                <a:srgbClr val="000000"/>
              </a:buClr>
              <a:buFont typeface="IBM Plex Sans" panose="020B0503050203000203" pitchFamily="34" charset="0"/>
              <a:buChar char="−"/>
            </a:pPr>
            <a:r>
              <a:rPr lang="en-GB" sz="690" dirty="0"/>
              <a:t>Re-use of integration assets with an asset repository and common logging, monitoring, troubleshooting and security</a:t>
            </a:r>
          </a:p>
          <a:p>
            <a:pPr marL="171000" indent="-171000" defTabSz="685800">
              <a:spcAft>
                <a:spcPts val="400"/>
              </a:spcAft>
              <a:buClr>
                <a:srgbClr val="000000"/>
              </a:buClr>
              <a:buFont typeface="IBM Plex Sans" panose="020B0503050203000203" pitchFamily="34" charset="0"/>
              <a:buChar char="−"/>
            </a:pPr>
            <a:r>
              <a:rPr lang="en-GB" sz="690" dirty="0"/>
              <a:t>Flexibility to deploy capabilities on Red Hat OpenShift or standalone, and flexibility to move entitlement between capabilities </a:t>
            </a:r>
          </a:p>
          <a:p>
            <a:pPr marL="171000" indent="-171000" defTabSz="685800">
              <a:spcAft>
                <a:spcPts val="400"/>
              </a:spcAft>
              <a:buClr>
                <a:srgbClr val="000000"/>
              </a:buClr>
              <a:buFont typeface="IBM Plex Sans" panose="020B0503050203000203" pitchFamily="34" charset="0"/>
              <a:buChar char="−"/>
            </a:pPr>
            <a:r>
              <a:rPr lang="en-GB" sz="690" dirty="0"/>
              <a:t>Simple no-code integrations that are easy to build and quick to deploy</a:t>
            </a:r>
          </a:p>
          <a:p>
            <a:pPr marL="171000" indent="-171000" defTabSz="685800">
              <a:spcAft>
                <a:spcPts val="400"/>
              </a:spcAft>
              <a:buClr>
                <a:srgbClr val="000000"/>
              </a:buClr>
              <a:buFont typeface="IBM Plex Sans" panose="020B0503050203000203" pitchFamily="34" charset="0"/>
              <a:buChar char="−"/>
            </a:pPr>
            <a:r>
              <a:rPr lang="en-GB" sz="690" dirty="0"/>
              <a:t>Seamless access to connect to back-end systems of record</a:t>
            </a:r>
          </a:p>
          <a:p>
            <a:pPr marL="171000" indent="-171000" defTabSz="685800">
              <a:spcAft>
                <a:spcPts val="400"/>
              </a:spcAft>
              <a:buClr>
                <a:srgbClr val="000000"/>
              </a:buClr>
              <a:buFont typeface="IBM Plex Sans" panose="020B0503050203000203" pitchFamily="34" charset="0"/>
              <a:buChar char="−"/>
            </a:pPr>
            <a:r>
              <a:rPr lang="en-GB" sz="690" dirty="0">
                <a:hlinkClick r:id="rId3"/>
              </a:rPr>
              <a:t>Easy trade-up</a:t>
            </a:r>
            <a:r>
              <a:rPr lang="en-GB" sz="690" dirty="0"/>
              <a:t> from existing licenses</a:t>
            </a:r>
            <a:endParaRPr lang="en-US" sz="690" dirty="0"/>
          </a:p>
        </p:txBody>
      </p:sp>
      <p:sp>
        <p:nvSpPr>
          <p:cNvPr id="12" name="Text Placeholder 9">
            <a:extLst>
              <a:ext uri="{FF2B5EF4-FFF2-40B4-BE49-F238E27FC236}">
                <a16:creationId xmlns:a16="http://schemas.microsoft.com/office/drawing/2014/main" id="{ADC12867-C280-4B84-B59D-0B790C505828}"/>
              </a:ext>
            </a:extLst>
          </p:cNvPr>
          <p:cNvSpPr>
            <a:spLocks noGrp="1"/>
          </p:cNvSpPr>
          <p:nvPr>
            <p:ph type="body" sz="quarter" idx="14"/>
          </p:nvPr>
        </p:nvSpPr>
        <p:spPr>
          <a:xfrm>
            <a:off x="4800600" y="228600"/>
            <a:ext cx="1828800" cy="4593400"/>
          </a:xfrm>
        </p:spPr>
        <p:txBody>
          <a:bodyPr vert="horz" lIns="0" tIns="0" rIns="0" bIns="0" rtlCol="0" anchor="t">
            <a:noAutofit/>
          </a:bodyPr>
          <a:lstStyle/>
          <a:p>
            <a:pPr>
              <a:spcAft>
                <a:spcPts val="400"/>
              </a:spcAft>
            </a:pPr>
            <a:r>
              <a:rPr lang="en-US" b="1" dirty="0">
                <a:solidFill>
                  <a:srgbClr val="0062FF"/>
                </a:solidFill>
              </a:rPr>
              <a:t>Use Cases / Value Prop</a:t>
            </a:r>
          </a:p>
          <a:p>
            <a:pPr marL="171000" indent="-171000" defTabSz="685800">
              <a:spcAft>
                <a:spcPts val="400"/>
              </a:spcAft>
              <a:buClr>
                <a:srgbClr val="000000"/>
              </a:buClr>
              <a:buFont typeface="IBM Plex Sans" panose="020B0503050203000203" pitchFamily="34" charset="0"/>
              <a:buChar char="−"/>
            </a:pPr>
            <a:r>
              <a:rPr lang="en-GB" sz="690" dirty="0"/>
              <a:t>Enable a consistent experience across every channel</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Support data needs of cloud-native applications deployed over multiple clouds</a:t>
            </a:r>
            <a:r>
              <a:rPr lang="en-US" sz="690" dirty="0"/>
              <a:t> </a:t>
            </a:r>
          </a:p>
          <a:p>
            <a:pPr marL="171000" indent="-171000" defTabSz="685800">
              <a:spcAft>
                <a:spcPts val="400"/>
              </a:spcAft>
              <a:buClr>
                <a:srgbClr val="000000"/>
              </a:buClr>
              <a:buFont typeface="IBM Plex Sans" panose="020B0503050203000203" pitchFamily="34" charset="0"/>
              <a:buChar char="−"/>
            </a:pPr>
            <a:r>
              <a:rPr lang="en-GB" sz="690" dirty="0"/>
              <a:t>Enable ultra-responsive user experiences that react instantly to user interaction</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Drive more digital interactions over mobile &amp; social</a:t>
            </a:r>
            <a:r>
              <a:rPr lang="en-US" sz="690" dirty="0"/>
              <a:t> </a:t>
            </a:r>
          </a:p>
          <a:p>
            <a:pPr marL="171000" indent="-171000" defTabSz="685800">
              <a:spcAft>
                <a:spcPts val="400"/>
              </a:spcAft>
              <a:buClr>
                <a:srgbClr val="000000"/>
              </a:buClr>
              <a:buFont typeface="IBM Plex Sans" panose="020B0503050203000203" pitchFamily="34" charset="0"/>
              <a:buChar char="−"/>
            </a:pPr>
            <a:r>
              <a:rPr lang="en-GB" sz="690" dirty="0"/>
              <a:t>Liberate data locked away in mainframe systems </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Enable real-time experiences driven by up-to-date data</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360 customer views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Move big data and digital content globally at maximum speed</a:t>
            </a:r>
            <a:endParaRPr lang="en-GB" sz="690" dirty="0">
              <a:latin typeface="IBM Plex Sans"/>
            </a:endParaRPr>
          </a:p>
          <a:p>
            <a:pPr defTabSz="685800">
              <a:spcAft>
                <a:spcPts val="400"/>
              </a:spcAft>
              <a:buClr>
                <a:srgbClr val="000000"/>
              </a:buClr>
            </a:pPr>
            <a:r>
              <a:rPr lang="en-US" b="1" dirty="0">
                <a:solidFill>
                  <a:srgbClr val="0062FF"/>
                </a:solidFill>
              </a:rPr>
              <a:t>Competitors</a:t>
            </a:r>
          </a:p>
          <a:p>
            <a:pPr marL="170815" indent="-170815" defTabSz="685800">
              <a:spcAft>
                <a:spcPts val="400"/>
              </a:spcAft>
              <a:buClr>
                <a:srgbClr val="000000"/>
              </a:buClr>
              <a:buFont typeface="IBM Plex Sans" panose="020B0503050203000203" pitchFamily="34" charset="0"/>
              <a:buChar char="−"/>
            </a:pPr>
            <a:r>
              <a:rPr lang="en-GB" sz="650" dirty="0">
                <a:latin typeface="IBM Plex Sans"/>
              </a:rPr>
              <a:t>Apigee (Google)</a:t>
            </a:r>
          </a:p>
          <a:p>
            <a:pPr marL="342267" lvl="1" indent="-170815" defTabSz="685800">
              <a:spcAft>
                <a:spcPts val="400"/>
              </a:spcAft>
              <a:buClr>
                <a:srgbClr val="000000"/>
              </a:buClr>
              <a:buFont typeface="IBM Plex Sans" panose="020B0503050203000203" pitchFamily="34" charset="0"/>
              <a:buChar char="−"/>
            </a:pPr>
            <a:r>
              <a:rPr lang="en-GB" sz="650" dirty="0">
                <a:latin typeface="IBM Plex Sans"/>
              </a:rPr>
              <a:t>Focused on API </a:t>
            </a:r>
            <a:r>
              <a:rPr lang="en-GB" sz="650" dirty="0" err="1">
                <a:latin typeface="IBM Plex Sans"/>
              </a:rPr>
              <a:t>Mgmt</a:t>
            </a:r>
            <a:r>
              <a:rPr lang="en-GB" sz="650" dirty="0">
                <a:latin typeface="IBM Plex Sans"/>
              </a:rPr>
              <a:t> – weak on other areas. Limited ability to connect to backend systems, and poor on building integrations </a:t>
            </a:r>
          </a:p>
          <a:p>
            <a:pPr marL="170815" indent="-170815" defTabSz="685800">
              <a:spcAft>
                <a:spcPts val="400"/>
              </a:spcAft>
              <a:buClr>
                <a:srgbClr val="000000"/>
              </a:buClr>
              <a:buFont typeface="IBM Plex Sans" panose="020B0503050203000203" pitchFamily="34" charset="0"/>
              <a:buChar char="−"/>
            </a:pPr>
            <a:r>
              <a:rPr lang="en-GB" sz="650" dirty="0">
                <a:latin typeface="IBM Plex Sans"/>
              </a:rPr>
              <a:t>MuleSoft (Salesforce)</a:t>
            </a:r>
          </a:p>
          <a:p>
            <a:pPr marL="342267" lvl="1" indent="-170815" defTabSz="685800">
              <a:spcAft>
                <a:spcPts val="400"/>
              </a:spcAft>
              <a:buClr>
                <a:srgbClr val="000000"/>
              </a:buClr>
              <a:buFont typeface="IBM Plex Sans" panose="020B0503050203000203" pitchFamily="34" charset="0"/>
              <a:buChar char="−"/>
            </a:pPr>
            <a:r>
              <a:rPr lang="en-GB" sz="650" dirty="0">
                <a:latin typeface="IBM Plex Sans"/>
              </a:rPr>
              <a:t>Offers a broad integration platform. Tooling less rich than IBM. Much more difficult to use than CP4I, different capabilities less integrated. Not strong on containers</a:t>
            </a:r>
            <a:endParaRPr lang="en-GB" sz="650" dirty="0"/>
          </a:p>
          <a:p>
            <a:pPr marL="171000" indent="-171000" defTabSz="685800">
              <a:spcAft>
                <a:spcPts val="400"/>
              </a:spcAft>
              <a:buClr>
                <a:srgbClr val="000000"/>
              </a:buClr>
              <a:buFont typeface="IBM Plex Sans" panose="020B0503050203000203" pitchFamily="34" charset="0"/>
              <a:buChar char="−"/>
            </a:pPr>
            <a:r>
              <a:rPr lang="en-GB" sz="650" dirty="0">
                <a:latin typeface="IBM Plex Sans"/>
              </a:rPr>
              <a:t>Confluent</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Focused on Kafka streaming as a solution.  Will look to position every problem as being solved by using Kafka. Not a rich or comprehensive platform</a:t>
            </a:r>
          </a:p>
          <a:p>
            <a:pPr defTabSz="685800">
              <a:spcAft>
                <a:spcPts val="400"/>
              </a:spcAft>
              <a:buClr>
                <a:srgbClr val="000000"/>
              </a:buClr>
            </a:pPr>
            <a:endParaRPr lang="en-GB" sz="650" dirty="0">
              <a:latin typeface="IBM Plex Sans"/>
            </a:endParaRPr>
          </a:p>
          <a:p>
            <a:pPr marL="171000" indent="-171000" defTabSz="685800">
              <a:buClr>
                <a:srgbClr val="000000"/>
              </a:buClr>
              <a:buFont typeface="IBM Plex Sans" panose="020B0503050203000203" pitchFamily="34" charset="0"/>
              <a:buChar char="−"/>
            </a:pPr>
            <a:endParaRPr lang="en-GB" sz="688" dirty="0">
              <a:latin typeface="IBM Plex Sans"/>
            </a:endParaRPr>
          </a:p>
        </p:txBody>
      </p:sp>
      <p:sp>
        <p:nvSpPr>
          <p:cNvPr id="13" name="Text Placeholder 10">
            <a:extLst>
              <a:ext uri="{FF2B5EF4-FFF2-40B4-BE49-F238E27FC236}">
                <a16:creationId xmlns:a16="http://schemas.microsoft.com/office/drawing/2014/main" id="{52A699EB-2D30-4F7C-85A8-F65BB209D4E2}"/>
              </a:ext>
            </a:extLst>
          </p:cNvPr>
          <p:cNvSpPr>
            <a:spLocks noGrp="1"/>
          </p:cNvSpPr>
          <p:nvPr>
            <p:ph type="body" sz="quarter" idx="15"/>
          </p:nvPr>
        </p:nvSpPr>
        <p:spPr>
          <a:xfrm>
            <a:off x="7086600" y="228600"/>
            <a:ext cx="1828800" cy="4233360"/>
          </a:xfrm>
        </p:spPr>
        <p:txBody>
          <a:bodyPr vert="horz" lIns="0" tIns="0" rIns="0" bIns="0" rtlCol="0" anchor="t">
            <a:noAutofit/>
          </a:bodyPr>
          <a:lstStyle/>
          <a:p>
            <a:pPr defTabSz="685800">
              <a:spcAft>
                <a:spcPts val="400"/>
              </a:spcAft>
              <a:defRPr/>
            </a:pPr>
            <a:r>
              <a:rPr lang="en-US" b="1" dirty="0">
                <a:solidFill>
                  <a:srgbClr val="0062FF"/>
                </a:solidFill>
              </a:rPr>
              <a:t>Initial Prospecting Questions</a:t>
            </a:r>
          </a:p>
          <a:p>
            <a:pPr marL="171000" marR="3175" indent="-171000" defTabSz="685800">
              <a:spcAft>
                <a:spcPts val="400"/>
              </a:spcAft>
              <a:buFont typeface="IBM Plex Sans" panose="020B0503050203000203" pitchFamily="34" charset="0"/>
              <a:buChar char="−"/>
              <a:defRPr/>
            </a:pPr>
            <a:r>
              <a:rPr lang="en-US" sz="690" dirty="0">
                <a:latin typeface="IBM Plex Sans"/>
              </a:rPr>
              <a:t>Is your business placing an increased focus on engaging, personalized digital customer experiences?</a:t>
            </a:r>
          </a:p>
          <a:p>
            <a:pPr marL="171000" marR="3175" indent="-171000" defTabSz="685800">
              <a:spcAft>
                <a:spcPts val="400"/>
              </a:spcAft>
              <a:buFont typeface="IBM Plex Sans" panose="020B0503050203000203" pitchFamily="34" charset="0"/>
              <a:buChar char="−"/>
              <a:defRPr/>
            </a:pPr>
            <a:r>
              <a:rPr lang="en-US" sz="690" dirty="0">
                <a:latin typeface="IBM Plex Sans"/>
              </a:rPr>
              <a:t>Are you using SaaS applications such as Workday, Salesforce, or ServiceNow? How do your business users access the data stored in them? How do these applications connect to your core IT?</a:t>
            </a:r>
          </a:p>
          <a:p>
            <a:pPr marL="171000" marR="3175" indent="-171000" defTabSz="685800">
              <a:spcAft>
                <a:spcPts val="400"/>
              </a:spcAft>
              <a:buFont typeface="IBM Plex Sans" panose="020B0503050203000203" pitchFamily="34" charset="0"/>
              <a:buChar char="−"/>
              <a:defRPr/>
            </a:pPr>
            <a:r>
              <a:rPr lang="en-US" sz="690" dirty="0">
                <a:latin typeface="IBM Plex Sans"/>
              </a:rPr>
              <a:t>Do your users have the same experience and real-time access to data across channels?</a:t>
            </a:r>
          </a:p>
          <a:p>
            <a:pPr marL="171000" marR="3175" indent="-171000" defTabSz="685800">
              <a:spcAft>
                <a:spcPts val="400"/>
              </a:spcAft>
              <a:buFont typeface="IBM Plex Sans" panose="020B0503050203000203" pitchFamily="34" charset="0"/>
              <a:buChar char="−"/>
              <a:defRPr/>
            </a:pPr>
            <a:r>
              <a:rPr lang="en-US" sz="690" dirty="0">
                <a:latin typeface="IBM Plex Sans"/>
              </a:rPr>
              <a:t>Is your business currently using Events technology to help react more quickly? Are you using Kafka?</a:t>
            </a:r>
          </a:p>
          <a:p>
            <a:pPr marL="171000" marR="3175" indent="-171000" defTabSz="685800">
              <a:spcAft>
                <a:spcPts val="400"/>
              </a:spcAft>
              <a:buFont typeface="IBM Plex Sans" panose="020B0503050203000203" pitchFamily="34" charset="0"/>
              <a:buChar char="−"/>
              <a:defRPr/>
            </a:pPr>
            <a:r>
              <a:rPr lang="en-US" sz="690" dirty="0">
                <a:latin typeface="IBM Plex Sans"/>
              </a:rPr>
              <a:t>How is your business currently building and managing APIs?</a:t>
            </a:r>
            <a:endParaRPr lang="en-US" sz="690" dirty="0">
              <a:solidFill>
                <a:srgbClr val="C00000"/>
              </a:solidFill>
              <a:latin typeface="IBM Plex Sans"/>
            </a:endParaRPr>
          </a:p>
          <a:p>
            <a:pPr marR="3175" defTabSz="685800">
              <a:spcAft>
                <a:spcPts val="400"/>
              </a:spcAft>
              <a:defRPr/>
            </a:pPr>
            <a:r>
              <a:rPr lang="en-US" b="1" dirty="0">
                <a:solidFill>
                  <a:srgbClr val="0062FF"/>
                </a:solidFill>
                <a:latin typeface="IBM Plex Sans"/>
              </a:rPr>
              <a:t>Conversation Starters</a:t>
            </a:r>
          </a:p>
          <a:p>
            <a:pPr lvl="1" defTabSz="685800" eaLnBrk="0" hangingPunct="0">
              <a:spcAft>
                <a:spcPts val="400"/>
              </a:spcAft>
              <a:buSzTx/>
              <a:defRPr/>
            </a:pPr>
            <a:r>
              <a:rPr lang="en-US" sz="690" kern="1200" dirty="0"/>
              <a:t>COVID-19: </a:t>
            </a:r>
            <a:r>
              <a:rPr lang="en-US" sz="690" kern="1200" dirty="0">
                <a:hlinkClick r:id="rId4"/>
              </a:rPr>
              <a:t>Aspera on Cloud 90-day Offer</a:t>
            </a:r>
            <a:endParaRPr lang="en-US" sz="690" kern="1200" dirty="0"/>
          </a:p>
          <a:p>
            <a:pPr lvl="1" defTabSz="685800" eaLnBrk="0" hangingPunct="0">
              <a:spcAft>
                <a:spcPts val="400"/>
              </a:spcAft>
              <a:buSzTx/>
              <a:defRPr/>
            </a:pPr>
            <a:r>
              <a:rPr lang="en-US" sz="690" kern="1200" dirty="0">
                <a:hlinkClick r:id="rId5"/>
              </a:rPr>
              <a:t>IBM Cloud Pak Demo Day</a:t>
            </a:r>
            <a:endParaRPr lang="en-US" sz="690" kern="1200" dirty="0"/>
          </a:p>
          <a:p>
            <a:pPr marL="171450" lvl="1" indent="-171450" defTabSz="685800" eaLnBrk="0" hangingPunct="0">
              <a:spcAft>
                <a:spcPts val="400"/>
              </a:spcAft>
              <a:buSzTx/>
              <a:defRPr/>
            </a:pPr>
            <a:r>
              <a:rPr lang="en-US" sz="690" kern="1200" dirty="0">
                <a:latin typeface="IBM Plex Sans"/>
                <a:hlinkClick r:id="rId6"/>
              </a:rPr>
              <a:t>Car Repair demo</a:t>
            </a:r>
            <a:r>
              <a:rPr lang="en-US" sz="690" kern="1200" dirty="0">
                <a:latin typeface="IBM Plex Sans"/>
              </a:rPr>
              <a:t> (Entry Point #1)</a:t>
            </a:r>
          </a:p>
          <a:p>
            <a:pPr marL="171450" lvl="1" indent="-171450" defTabSz="685800" eaLnBrk="0" hangingPunct="0">
              <a:spcAft>
                <a:spcPts val="400"/>
              </a:spcAft>
              <a:buSzTx/>
              <a:defRPr/>
            </a:pPr>
            <a:r>
              <a:rPr lang="en-US" sz="650" kern="1200" dirty="0">
                <a:latin typeface="IBM Plex Sans"/>
              </a:rPr>
              <a:t>Outbound Prospecting Cadence – Whitespace (</a:t>
            </a:r>
            <a:r>
              <a:rPr lang="en-US" sz="650" i="1" kern="1200" dirty="0">
                <a:latin typeface="IBM Plex Sans"/>
              </a:rPr>
              <a:t>coming soon)</a:t>
            </a:r>
            <a:endParaRPr lang="en-US" sz="650" kern="1200" dirty="0"/>
          </a:p>
          <a:p>
            <a:pPr marL="171450" lvl="1" indent="-171450" defTabSz="685800">
              <a:spcAft>
                <a:spcPts val="400"/>
              </a:spcAft>
              <a:buSzTx/>
              <a:defRPr/>
            </a:pPr>
            <a:r>
              <a:rPr lang="en-US" sz="650" kern="1200" dirty="0">
                <a:latin typeface="IBM Plex Sans"/>
              </a:rPr>
              <a:t>Outbound Prospecting Cadence – Existing Install (</a:t>
            </a:r>
            <a:r>
              <a:rPr lang="en-US" sz="650" i="1" kern="1200" dirty="0">
                <a:latin typeface="IBM Plex Sans"/>
              </a:rPr>
              <a:t>coming soon)</a:t>
            </a:r>
          </a:p>
          <a:p>
            <a:pPr marL="171450" lvl="1" indent="-171450" defTabSz="685800" eaLnBrk="0" hangingPunct="0">
              <a:spcAft>
                <a:spcPts val="400"/>
              </a:spcAft>
              <a:buSzTx/>
              <a:defRPr/>
            </a:pPr>
            <a:endParaRPr lang="en-US" sz="650" kern="1200" dirty="0"/>
          </a:p>
        </p:txBody>
      </p:sp>
      <p:sp>
        <p:nvSpPr>
          <p:cNvPr id="8" name="TextBox 32">
            <a:extLst>
              <a:ext uri="{FF2B5EF4-FFF2-40B4-BE49-F238E27FC236}">
                <a16:creationId xmlns:a16="http://schemas.microsoft.com/office/drawing/2014/main" id="{35EDBBE1-8B80-4517-A6FF-E2DAAD10076B}"/>
              </a:ext>
            </a:extLst>
          </p:cNvPr>
          <p:cNvSpPr txBox="1"/>
          <p:nvPr/>
        </p:nvSpPr>
        <p:spPr>
          <a:xfrm>
            <a:off x="4806601" y="4960507"/>
            <a:ext cx="985541" cy="169218"/>
          </a:xfrm>
          <a:prstGeom prst="rect">
            <a:avLst/>
          </a:prstGeom>
        </p:spPr>
        <p:txBody>
          <a:bodyPr wrap="square" lIns="57150" tIns="28575" rIns="57150" bIns="28575" rtlCol="0">
            <a:noAutofit/>
          </a:bodyPr>
          <a:ls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defTabSz="685800">
              <a:lnSpc>
                <a:spcPct val="105000"/>
              </a:lnSpc>
              <a:spcBef>
                <a:spcPts val="625"/>
              </a:spcBef>
              <a:defRPr/>
            </a:pPr>
            <a:r>
              <a:rPr lang="en-IN" sz="688" dirty="0">
                <a:solidFill>
                  <a:srgbClr val="000000"/>
                </a:solidFill>
                <a:latin typeface="IBM Plex Sans" panose="020B0503050203000203" pitchFamily="34" charset="0"/>
              </a:rPr>
              <a:t>For Internal Use Only</a:t>
            </a:r>
            <a:endParaRPr lang="en-IN" sz="688" dirty="0">
              <a:solidFill>
                <a:srgbClr val="000000"/>
              </a:solidFill>
              <a:latin typeface="IBM Plex Sans" panose="020B0503050203000203" pitchFamily="34" charset="0"/>
              <a:ea typeface="IBM Plex Sans" charset="0"/>
              <a:cs typeface="IBM Plex Sans" charset="0"/>
            </a:endParaRPr>
          </a:p>
        </p:txBody>
      </p:sp>
      <p:sp>
        <p:nvSpPr>
          <p:cNvPr id="9"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228599" y="4825970"/>
            <a:ext cx="1916722" cy="91440"/>
          </a:xfrm>
          <a:prstGeom prst="rect">
            <a:avLst/>
          </a:prstGeom>
        </p:spPr>
        <p:txBody>
          <a:bodyPr vert="horz" wrap="none" lIns="0" tIns="0" rIns="0" bIns="0" rtlCol="0" anchor="ctr" anchorCtr="0">
            <a:noAutofit/>
          </a:bodyPr>
          <a:lstStyle>
            <a:lvl1pPr>
              <a:defRPr lang="en-US" sz="600" b="0" i="0">
                <a:solidFill>
                  <a:srgbClr val="868D95"/>
                </a:solidFill>
                <a:latin typeface="IBM Plex Sans Light" panose="020B0403050203000203" pitchFamily="34" charset="77"/>
              </a:defRPr>
            </a:lvl1pPr>
          </a:lstStyle>
          <a:p>
            <a:r>
              <a:rPr lang="en-US" dirty="0">
                <a:solidFill>
                  <a:schemeClr val="bg1"/>
                </a:solidFill>
              </a:rPr>
              <a:t>IBM Security / © 2020 IBM Corporation</a:t>
            </a:r>
          </a:p>
        </p:txBody>
      </p:sp>
      <p:sp>
        <p:nvSpPr>
          <p:cNvPr id="2" name="Rectangle 1"/>
          <p:cNvSpPr/>
          <p:nvPr/>
        </p:nvSpPr>
        <p:spPr>
          <a:xfrm>
            <a:off x="130968" y="152324"/>
            <a:ext cx="2048145" cy="553998"/>
          </a:xfrm>
          <a:prstGeom prst="rect">
            <a:avLst/>
          </a:prstGeom>
        </p:spPr>
        <p:txBody>
          <a:bodyPr wrap="square">
            <a:spAutoFit/>
          </a:bodyPr>
          <a:lstStyle/>
          <a:p>
            <a:r>
              <a:rPr lang="en-US" sz="1500" kern="0" dirty="0">
                <a:solidFill>
                  <a:srgbClr val="FFFFFF"/>
                </a:solidFill>
                <a:latin typeface="IBM Plex Sans Medium" panose="020B0503050203000203" pitchFamily="34" charset="0"/>
                <a:ea typeface="IBM Plex Sans Light" panose="020B0403050203000203" pitchFamily="34" charset="0"/>
                <a:cs typeface="IBM Plex Sans Light" panose="020B0403050203000203" pitchFamily="34" charset="0"/>
              </a:rPr>
              <a:t>IBM</a:t>
            </a:r>
            <a:r>
              <a:rPr lang="en-US" sz="1500" b="1" kern="0" dirty="0">
                <a:solidFill>
                  <a:srgbClr val="FFFFFF"/>
                </a:solidFill>
                <a:latin typeface="IBM Plex Sans" panose="020B0503050203000203" pitchFamily="34" charset="0"/>
                <a:ea typeface="IBM Plex Sans Light" panose="020B0403050203000203" pitchFamily="34" charset="0"/>
                <a:cs typeface="IBM Plex Sans Light" panose="020B0403050203000203" pitchFamily="34" charset="0"/>
              </a:rPr>
              <a:t> </a:t>
            </a:r>
            <a:r>
              <a:rPr lang="en-US" sz="1500" kern="0" dirty="0">
                <a:solidFill>
                  <a:srgbClr val="FFFFFF"/>
                </a:solidFill>
                <a:latin typeface="IBM Plex Sans Light" panose="020B0403050203000203" pitchFamily="34" charset="0"/>
                <a:ea typeface="IBM Plex Sans Light" panose="020B0403050203000203" pitchFamily="34" charset="0"/>
                <a:cs typeface="IBM Plex Sans Light" panose="020B0403050203000203" pitchFamily="34" charset="0"/>
              </a:rPr>
              <a:t>Cloud Pak for Integration</a:t>
            </a:r>
            <a:endParaRPr lang="en-US" sz="1600" dirty="0">
              <a:latin typeface="IBM Plex Sans Light" panose="020B0403050203000203" pitchFamily="34" charset="0"/>
            </a:endParaRPr>
          </a:p>
        </p:txBody>
      </p:sp>
      <p:sp>
        <p:nvSpPr>
          <p:cNvPr id="3" name="TextBox 2">
            <a:extLst>
              <a:ext uri="{FF2B5EF4-FFF2-40B4-BE49-F238E27FC236}">
                <a16:creationId xmlns:a16="http://schemas.microsoft.com/office/drawing/2014/main" id="{7D5EEF24-9C94-8741-BE45-EF2330102E72}"/>
              </a:ext>
            </a:extLst>
          </p:cNvPr>
          <p:cNvSpPr txBox="1"/>
          <p:nvPr/>
        </p:nvSpPr>
        <p:spPr>
          <a:xfrm>
            <a:off x="-48126" y="4211053"/>
            <a:ext cx="0" cy="0"/>
          </a:xfrm>
          <a:prstGeom prst="rect">
            <a:avLst/>
          </a:prstGeom>
        </p:spPr>
        <p:txBody>
          <a:bodyPr vert="horz" wrap="none" lIns="0" tIns="0" rIns="0" bIns="0" rtlCol="0">
            <a:noAutofit/>
          </a:bodyPr>
          <a:lstStyle/>
          <a:p>
            <a:pPr algn="l" defTabSz="914400"/>
            <a:endParaRPr lang="en-US" sz="1400" b="0" i="0" kern="0" dirty="0">
              <a:latin typeface="IBM Plex Sans" panose="020B0503050203000203" pitchFamily="34" charset="0"/>
            </a:endParaRPr>
          </a:p>
        </p:txBody>
      </p:sp>
      <p:cxnSp>
        <p:nvCxnSpPr>
          <p:cNvPr id="10" name="Straight Connector 9">
            <a:extLst>
              <a:ext uri="{FF2B5EF4-FFF2-40B4-BE49-F238E27FC236}">
                <a16:creationId xmlns:a16="http://schemas.microsoft.com/office/drawing/2014/main" id="{3D35ECEC-F834-FF4C-8B30-823049EC11B1}"/>
              </a:ext>
            </a:extLst>
          </p:cNvPr>
          <p:cNvCxnSpPr>
            <a:cxnSpLocks/>
          </p:cNvCxnSpPr>
          <p:nvPr/>
        </p:nvCxnSpPr>
        <p:spPr bwMode="auto">
          <a:xfrm>
            <a:off x="228599" y="858634"/>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52900603-742E-8545-A615-67B39681DCC6}"/>
              </a:ext>
            </a:extLst>
          </p:cNvPr>
          <p:cNvCxnSpPr>
            <a:cxnSpLocks/>
          </p:cNvCxnSpPr>
          <p:nvPr/>
        </p:nvCxnSpPr>
        <p:spPr bwMode="auto">
          <a:xfrm>
            <a:off x="228599" y="3136885"/>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05892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78CC408-0692-44D9-8E60-3F573519C4DA}"/>
              </a:ext>
            </a:extLst>
          </p:cNvPr>
          <p:cNvSpPr>
            <a:spLocks noGrp="1"/>
          </p:cNvSpPr>
          <p:nvPr>
            <p:ph type="title"/>
          </p:nvPr>
        </p:nvSpPr>
        <p:spPr>
          <a:xfrm>
            <a:off x="228600" y="970301"/>
            <a:ext cx="1950513" cy="1883593"/>
          </a:xfrm>
        </p:spPr>
        <p:txBody>
          <a:bodyPr anchor="t"/>
          <a:lstStyle/>
          <a:p>
            <a:r>
              <a:rPr lang="en-US" sz="1100" dirty="0">
                <a:latin typeface="IBM Plex Sans"/>
              </a:rPr>
              <a:t>Challenge 2: </a:t>
            </a:r>
            <a:r>
              <a:rPr lang="en-US" sz="1100" b="0" dirty="0">
                <a:latin typeface="IBM Plex Sans"/>
              </a:rPr>
              <a:t>Speed integration while reducing costs</a:t>
            </a:r>
            <a:br>
              <a:rPr lang="en-US" sz="1000" dirty="0"/>
            </a:br>
            <a:br>
              <a:rPr lang="en-US" sz="1000" dirty="0"/>
            </a:br>
            <a:r>
              <a:rPr lang="en-US" sz="800" b="0" dirty="0">
                <a:latin typeface="IBM Plex Sans Light"/>
              </a:rPr>
              <a:t>Traditional integration models are costly and can’t keep up with escalating demands from digital initiatives. To remedy this, businesses need a modern, agile approach to integration, one that empowers extended teams to create integrations, leverages a complete set of integration styles and capabilities and increases overall productivity. To stay ahead, businesses today need to build new integrations in minutes not months.</a:t>
            </a:r>
            <a:r>
              <a:rPr lang="en-GB" sz="800" b="0" dirty="0">
                <a:latin typeface="IBM Plex Sans Light"/>
              </a:rPr>
              <a:t> Without a new approach it is estimated integration will account for 50% of the time and cost of digital initiatives</a:t>
            </a:r>
            <a:r>
              <a:rPr lang="en-GB" sz="800" b="0" baseline="30000" dirty="0">
                <a:latin typeface="IBM Plex Sans Light"/>
              </a:rPr>
              <a:t>1</a:t>
            </a:r>
            <a:r>
              <a:rPr lang="en-US" sz="800" b="0" dirty="0">
                <a:latin typeface="IBM Plex Sans Light"/>
              </a:rPr>
              <a:t>.</a:t>
            </a:r>
            <a:endParaRPr lang="en-IN" sz="800" b="0" dirty="0">
              <a:latin typeface="IBM Plex Sans Light"/>
            </a:endParaRPr>
          </a:p>
        </p:txBody>
      </p:sp>
      <p:sp>
        <p:nvSpPr>
          <p:cNvPr id="6" name="Text Placeholder 7">
            <a:extLst>
              <a:ext uri="{FF2B5EF4-FFF2-40B4-BE49-F238E27FC236}">
                <a16:creationId xmlns:a16="http://schemas.microsoft.com/office/drawing/2014/main" id="{606E9E0A-7620-49EB-BCDC-D81DF6EF9FD0}"/>
              </a:ext>
            </a:extLst>
          </p:cNvPr>
          <p:cNvSpPr>
            <a:spLocks noGrp="1"/>
          </p:cNvSpPr>
          <p:nvPr>
            <p:ph type="body" sz="quarter" idx="12"/>
          </p:nvPr>
        </p:nvSpPr>
        <p:spPr>
          <a:xfrm>
            <a:off x="209493" y="3419805"/>
            <a:ext cx="1844246" cy="1451771"/>
          </a:xfrm>
        </p:spPr>
        <p:txBody>
          <a:bodyPr/>
          <a:lstStyle/>
          <a:p>
            <a:r>
              <a:rPr lang="en-US" sz="1000" dirty="0">
                <a:latin typeface="IBM Plex Sans Medium" panose="020B0503050203000203" pitchFamily="34" charset="0"/>
              </a:rPr>
              <a:t>Entry Points</a:t>
            </a:r>
            <a:endParaRPr lang="en-US" sz="800" dirty="0">
              <a:latin typeface="IBM Plex Sans Medium" panose="020B0503050203000203" pitchFamily="34" charset="0"/>
            </a:endParaRPr>
          </a:p>
          <a:p>
            <a:pPr marL="228600" indent="-228600">
              <a:buFont typeface="+mj-lt"/>
              <a:buAutoNum type="arabicPeriod"/>
            </a:pPr>
            <a:r>
              <a:rPr lang="en-US" sz="800" b="1" dirty="0"/>
              <a:t>Accelerate delivery</a:t>
            </a:r>
            <a:r>
              <a:rPr lang="en-US" sz="800" dirty="0"/>
              <a:t> with a more agile integration architecture</a:t>
            </a:r>
          </a:p>
          <a:p>
            <a:pPr marL="228600" indent="-228600">
              <a:buFont typeface="+mj-lt"/>
              <a:buAutoNum type="arabicPeriod"/>
            </a:pPr>
            <a:r>
              <a:rPr lang="en-US" sz="800" b="1" dirty="0"/>
              <a:t>Build</a:t>
            </a:r>
            <a:r>
              <a:rPr lang="en-US" sz="800" dirty="0"/>
              <a:t> and deploy new, re-usable integrations in minutes</a:t>
            </a:r>
          </a:p>
          <a:p>
            <a:pPr marL="228600" indent="-228600">
              <a:buFont typeface="+mj-lt"/>
              <a:buAutoNum type="arabicPeriod"/>
            </a:pPr>
            <a:r>
              <a:rPr lang="en-US" sz="800" b="1" dirty="0"/>
              <a:t>Reduce cost</a:t>
            </a:r>
            <a:r>
              <a:rPr lang="en-US" sz="800" dirty="0"/>
              <a:t> and increase re-use and interoperability with simplified operations</a:t>
            </a:r>
          </a:p>
        </p:txBody>
      </p:sp>
      <p:sp>
        <p:nvSpPr>
          <p:cNvPr id="11" name="Text Placeholder 8">
            <a:extLst>
              <a:ext uri="{FF2B5EF4-FFF2-40B4-BE49-F238E27FC236}">
                <a16:creationId xmlns:a16="http://schemas.microsoft.com/office/drawing/2014/main" id="{5691300C-3AE4-4BC5-944D-B037E0D979E0}"/>
              </a:ext>
            </a:extLst>
          </p:cNvPr>
          <p:cNvSpPr>
            <a:spLocks noGrp="1"/>
          </p:cNvSpPr>
          <p:nvPr>
            <p:ph type="body" sz="quarter" idx="13"/>
          </p:nvPr>
        </p:nvSpPr>
        <p:spPr>
          <a:xfrm>
            <a:off x="2453433" y="228600"/>
            <a:ext cx="1950514" cy="4343400"/>
          </a:xfrm>
        </p:spPr>
        <p:txBody>
          <a:bodyPr/>
          <a:lstStyle/>
          <a:p>
            <a:pPr>
              <a:spcAft>
                <a:spcPts val="400"/>
              </a:spcAft>
            </a:pPr>
            <a:r>
              <a:rPr lang="en-US" b="1" dirty="0">
                <a:solidFill>
                  <a:srgbClr val="0062FF"/>
                </a:solidFill>
              </a:rPr>
              <a:t>Target Audience</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Medium-to-large organizations in any industry with IT staffed to support a hybrid cloud environment</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CTO &amp; Chief Architect (Decision Maker), IT Architect &amp; Enterprise Architect (Influencer)</a:t>
            </a:r>
            <a:endParaRPr lang="en-US" sz="690" dirty="0">
              <a:solidFill>
                <a:srgbClr val="C00000"/>
              </a:solidFill>
              <a:latin typeface="IBM Plex Sans"/>
            </a:endParaRPr>
          </a:p>
          <a:p>
            <a:pPr marR="3175" defTabSz="685800">
              <a:spcAft>
                <a:spcPts val="400"/>
              </a:spcAft>
              <a:tabLst>
                <a:tab pos="447477" algn="l"/>
              </a:tabLst>
              <a:defRPr/>
            </a:pPr>
            <a:r>
              <a:rPr lang="en-US" b="1" dirty="0">
                <a:solidFill>
                  <a:srgbClr val="0062FF"/>
                </a:solidFill>
              </a:rPr>
              <a:t>Pain Points</a:t>
            </a:r>
          </a:p>
          <a:p>
            <a:pPr marL="171000" indent="-171000" defTabSz="685800">
              <a:spcAft>
                <a:spcPts val="400"/>
              </a:spcAft>
              <a:buClr>
                <a:srgbClr val="000000"/>
              </a:buClr>
              <a:buFont typeface="IBM Plex Sans" panose="020B0503050203000203" pitchFamily="34" charset="0"/>
              <a:buChar char="−"/>
            </a:pPr>
            <a:r>
              <a:rPr lang="en-GB" sz="690" dirty="0"/>
              <a:t>The application teams work at a different speed to the integration infrastructure teams, and see them as a bottleneck</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Traditional monolithic integration architectures are complex to manage and slow to change</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Maintaining multiple products with limited integration and overlapping capabilities is inefficient and costly, and prevents re-use</a:t>
            </a:r>
            <a:endParaRPr lang="en-US" sz="690" dirty="0"/>
          </a:p>
          <a:p>
            <a:pPr defTabSz="685800">
              <a:spcAft>
                <a:spcPts val="400"/>
              </a:spcAft>
              <a:buClr>
                <a:srgbClr val="000000"/>
              </a:buClr>
            </a:pPr>
            <a:r>
              <a:rPr lang="en-US" b="1" dirty="0">
                <a:solidFill>
                  <a:srgbClr val="0062FF"/>
                </a:solidFill>
              </a:rPr>
              <a:t>Competitive Differentiators</a:t>
            </a:r>
          </a:p>
          <a:p>
            <a:pPr marL="171000" indent="-171000" defTabSz="685800">
              <a:spcAft>
                <a:spcPts val="400"/>
              </a:spcAft>
              <a:buClr>
                <a:srgbClr val="000000"/>
              </a:buClr>
              <a:buFont typeface="IBM Plex Sans" panose="020B0503050203000203" pitchFamily="34" charset="0"/>
              <a:buChar char="−"/>
            </a:pPr>
            <a:r>
              <a:rPr lang="en-GB" sz="690" dirty="0"/>
              <a:t>Holistic integration platform that supports the widest range of hybrid integrations quickly and easily</a:t>
            </a:r>
          </a:p>
          <a:p>
            <a:pPr marL="171000" indent="-171000" defTabSz="685800">
              <a:spcAft>
                <a:spcPts val="400"/>
              </a:spcAft>
              <a:buClr>
                <a:srgbClr val="000000"/>
              </a:buClr>
              <a:buFont typeface="IBM Plex Sans" panose="020B0503050203000203" pitchFamily="34" charset="0"/>
              <a:buChar char="−"/>
            </a:pPr>
            <a:r>
              <a:rPr lang="en-GB" sz="690" dirty="0"/>
              <a:t>Complete set of commonly used capabilities </a:t>
            </a:r>
          </a:p>
          <a:p>
            <a:pPr marL="171000" indent="-171000" defTabSz="685800">
              <a:spcAft>
                <a:spcPts val="400"/>
              </a:spcAft>
              <a:buClr>
                <a:srgbClr val="000000"/>
              </a:buClr>
              <a:buFont typeface="IBM Plex Sans" panose="020B0503050203000203" pitchFamily="34" charset="0"/>
              <a:buChar char="−"/>
            </a:pPr>
            <a:r>
              <a:rPr lang="en-GB" sz="690" dirty="0"/>
              <a:t>Re-use of integration assets with an asset repository and common logging, monitoring, troubleshooting and security</a:t>
            </a:r>
          </a:p>
          <a:p>
            <a:pPr marL="171000" indent="-171000" defTabSz="685800">
              <a:spcAft>
                <a:spcPts val="400"/>
              </a:spcAft>
              <a:buClr>
                <a:srgbClr val="000000"/>
              </a:buClr>
              <a:buFont typeface="IBM Plex Sans" panose="020B0503050203000203" pitchFamily="34" charset="0"/>
              <a:buChar char="−"/>
            </a:pPr>
            <a:r>
              <a:rPr lang="en-GB" sz="690" dirty="0"/>
              <a:t>Flexibility to deploy capabilities on Red Hat OpenShift or standalone, and flexibility to move entitlement between capabilities </a:t>
            </a:r>
          </a:p>
          <a:p>
            <a:pPr marL="171000" indent="-171000" defTabSz="685800">
              <a:spcAft>
                <a:spcPts val="400"/>
              </a:spcAft>
              <a:buClr>
                <a:srgbClr val="000000"/>
              </a:buClr>
              <a:buFont typeface="IBM Plex Sans" panose="020B0503050203000203" pitchFamily="34" charset="0"/>
              <a:buChar char="−"/>
            </a:pPr>
            <a:r>
              <a:rPr lang="en-GB" sz="690" dirty="0"/>
              <a:t>Simple no-code integrations that are easy to build and quick to deploy</a:t>
            </a:r>
          </a:p>
          <a:p>
            <a:pPr marL="171000" indent="-171000" defTabSz="685800">
              <a:spcAft>
                <a:spcPts val="400"/>
              </a:spcAft>
              <a:buClr>
                <a:srgbClr val="000000"/>
              </a:buClr>
              <a:buFont typeface="IBM Plex Sans" panose="020B0503050203000203" pitchFamily="34" charset="0"/>
              <a:buChar char="−"/>
            </a:pPr>
            <a:r>
              <a:rPr lang="en-GB" sz="690" dirty="0"/>
              <a:t>Seamless access to connect to back-end systems of record</a:t>
            </a:r>
          </a:p>
          <a:p>
            <a:pPr marL="171000" indent="-171000" defTabSz="685800">
              <a:spcAft>
                <a:spcPts val="400"/>
              </a:spcAft>
              <a:buClr>
                <a:srgbClr val="000000"/>
              </a:buClr>
              <a:buFont typeface="IBM Plex Sans" panose="020B0503050203000203" pitchFamily="34" charset="0"/>
              <a:buChar char="−"/>
            </a:pPr>
            <a:r>
              <a:rPr lang="en-GB" sz="690" dirty="0">
                <a:hlinkClick r:id="rId3"/>
              </a:rPr>
              <a:t>Easy trade-up</a:t>
            </a:r>
            <a:r>
              <a:rPr lang="en-GB" sz="690" dirty="0"/>
              <a:t> from existing licenses</a:t>
            </a:r>
            <a:endParaRPr lang="en-US" sz="690" dirty="0"/>
          </a:p>
        </p:txBody>
      </p:sp>
      <p:sp>
        <p:nvSpPr>
          <p:cNvPr id="12" name="Text Placeholder 9">
            <a:extLst>
              <a:ext uri="{FF2B5EF4-FFF2-40B4-BE49-F238E27FC236}">
                <a16:creationId xmlns:a16="http://schemas.microsoft.com/office/drawing/2014/main" id="{ADC12867-C280-4B84-B59D-0B790C505828}"/>
              </a:ext>
            </a:extLst>
          </p:cNvPr>
          <p:cNvSpPr>
            <a:spLocks noGrp="1"/>
          </p:cNvSpPr>
          <p:nvPr>
            <p:ph type="body" sz="quarter" idx="14"/>
          </p:nvPr>
        </p:nvSpPr>
        <p:spPr>
          <a:xfrm>
            <a:off x="4800600" y="228600"/>
            <a:ext cx="1828800" cy="4593400"/>
          </a:xfrm>
        </p:spPr>
        <p:txBody>
          <a:bodyPr/>
          <a:lstStyle/>
          <a:p>
            <a:pPr>
              <a:spcAft>
                <a:spcPts val="400"/>
              </a:spcAft>
            </a:pPr>
            <a:r>
              <a:rPr lang="en-US" b="1" dirty="0">
                <a:solidFill>
                  <a:srgbClr val="0062FF"/>
                </a:solidFill>
              </a:rPr>
              <a:t>Use Cases / Value Prop</a:t>
            </a:r>
          </a:p>
          <a:p>
            <a:pPr marL="171000" indent="-171000" defTabSz="685800">
              <a:spcAft>
                <a:spcPts val="400"/>
              </a:spcAft>
              <a:buClr>
                <a:srgbClr val="000000"/>
              </a:buClr>
              <a:buFont typeface="IBM Plex Sans" panose="020B0503050203000203" pitchFamily="34" charset="0"/>
              <a:buChar char="−"/>
            </a:pPr>
            <a:r>
              <a:rPr lang="en-US" sz="690" dirty="0"/>
              <a:t>Deploy and update integrations rapidly and seamlessly without impacting existing deployments</a:t>
            </a:r>
          </a:p>
          <a:p>
            <a:pPr marL="171000" indent="-171000" defTabSz="685800">
              <a:spcAft>
                <a:spcPts val="400"/>
              </a:spcAft>
              <a:buClr>
                <a:srgbClr val="000000"/>
              </a:buClr>
              <a:buFont typeface="IBM Plex Sans" panose="020B0503050203000203" pitchFamily="34" charset="0"/>
              <a:buChar char="−"/>
            </a:pPr>
            <a:r>
              <a:rPr lang="en-GB" sz="690" dirty="0"/>
              <a:t>Scale on demand with a robust infrastructure that automatically adjusts to transient peaks in real time</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Make integrations portable, simple to move to new environments and locations to meet capacity growth needs</a:t>
            </a:r>
            <a:r>
              <a:rPr lang="en-US" sz="690" dirty="0"/>
              <a:t> </a:t>
            </a:r>
          </a:p>
          <a:p>
            <a:pPr marL="171000" indent="-171000" defTabSz="685800">
              <a:spcAft>
                <a:spcPts val="400"/>
              </a:spcAft>
              <a:buClr>
                <a:srgbClr val="000000"/>
              </a:buClr>
              <a:buFont typeface="IBM Plex Sans" panose="020B0503050203000203" pitchFamily="34" charset="0"/>
              <a:buChar char="−"/>
            </a:pPr>
            <a:r>
              <a:rPr lang="en-GB" sz="690" dirty="0"/>
              <a:t>Design and build new integrations reusing existing assets with simple low-code tooling</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Instantly on-board and integrate new apps and partners with a comprehensive range of pre-built connectors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Consume application data in new ways and in new locations without application changes</a:t>
            </a:r>
            <a:r>
              <a:rPr lang="en-US" sz="690" dirty="0"/>
              <a:t> </a:t>
            </a:r>
          </a:p>
          <a:p>
            <a:pPr marL="171000" indent="-171000" defTabSz="685800">
              <a:spcAft>
                <a:spcPts val="400"/>
              </a:spcAft>
              <a:buClr>
                <a:srgbClr val="000000"/>
              </a:buClr>
              <a:buFont typeface="IBM Plex Sans" panose="020B0503050203000203" pitchFamily="34" charset="0"/>
              <a:buChar char="−"/>
            </a:pPr>
            <a:r>
              <a:rPr lang="en-US" sz="690" dirty="0"/>
              <a:t>Gain end-to-end visibility and control of all integrations across the business</a:t>
            </a:r>
          </a:p>
          <a:p>
            <a:pPr marL="171000" indent="-171000" defTabSz="685800">
              <a:spcAft>
                <a:spcPts val="400"/>
              </a:spcAft>
              <a:buClr>
                <a:srgbClr val="000000"/>
              </a:buClr>
              <a:buFont typeface="IBM Plex Sans" panose="020B0503050203000203" pitchFamily="34" charset="0"/>
              <a:buChar char="−"/>
            </a:pPr>
            <a:r>
              <a:rPr lang="en-US" sz="690" dirty="0"/>
              <a:t>Empower agile teams to build and deploy their own integrations without losing central insight</a:t>
            </a:r>
          </a:p>
          <a:p>
            <a:pPr marL="171000" indent="-171000" defTabSz="685800">
              <a:spcAft>
                <a:spcPts val="400"/>
              </a:spcAft>
              <a:buClr>
                <a:srgbClr val="000000"/>
              </a:buClr>
              <a:buFont typeface="IBM Plex Sans" panose="020B0503050203000203" pitchFamily="34" charset="0"/>
              <a:buChar char="−"/>
            </a:pPr>
            <a:r>
              <a:rPr lang="en-US" sz="690" dirty="0"/>
              <a:t>Standardize operations, management, access management and logging across integration components </a:t>
            </a:r>
          </a:p>
          <a:p>
            <a:pPr defTabSz="685800">
              <a:spcAft>
                <a:spcPts val="400"/>
              </a:spcAft>
              <a:buClr>
                <a:srgbClr val="000000"/>
              </a:buClr>
            </a:pPr>
            <a:r>
              <a:rPr lang="en-US" b="1" dirty="0">
                <a:solidFill>
                  <a:srgbClr val="0062FF"/>
                </a:solidFill>
              </a:rPr>
              <a:t>Competitors</a:t>
            </a:r>
          </a:p>
          <a:p>
            <a:pPr marL="171000" indent="-171000" defTabSz="685800">
              <a:spcAft>
                <a:spcPts val="400"/>
              </a:spcAft>
              <a:buClr>
                <a:srgbClr val="000000"/>
              </a:buClr>
              <a:buFont typeface="IBM Plex Sans" panose="020B0503050203000203" pitchFamily="34" charset="0"/>
              <a:buChar char="−"/>
            </a:pPr>
            <a:r>
              <a:rPr lang="en-GB" sz="650" dirty="0">
                <a:latin typeface="IBM Plex Sans"/>
              </a:rPr>
              <a:t>MuleSoft (Salesforce)</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Offers a broad integration platform. Tooling less rich than IBM. Much more difficult to use than CP4I, different capabilities less integrated. Not strong on containers</a:t>
            </a:r>
            <a:endParaRPr lang="en-GB" sz="690" dirty="0">
              <a:latin typeface="IBM Plex Sans"/>
            </a:endParaRPr>
          </a:p>
          <a:p>
            <a:pPr marL="171000" indent="-171000" defTabSz="685800">
              <a:spcAft>
                <a:spcPts val="400"/>
              </a:spcAft>
              <a:buClr>
                <a:srgbClr val="000000"/>
              </a:buClr>
              <a:buFont typeface="IBM Plex Sans" panose="020B0503050203000203" pitchFamily="34" charset="0"/>
              <a:buChar char="−"/>
            </a:pPr>
            <a:r>
              <a:rPr lang="en-GB" sz="650" dirty="0">
                <a:latin typeface="IBM Plex Sans"/>
              </a:rPr>
              <a:t>Software AG</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Traditional enterprise integration software vendor now focusing on cloud integration</a:t>
            </a:r>
          </a:p>
        </p:txBody>
      </p:sp>
      <p:sp>
        <p:nvSpPr>
          <p:cNvPr id="13" name="Text Placeholder 10">
            <a:extLst>
              <a:ext uri="{FF2B5EF4-FFF2-40B4-BE49-F238E27FC236}">
                <a16:creationId xmlns:a16="http://schemas.microsoft.com/office/drawing/2014/main" id="{52A699EB-2D30-4F7C-85A8-F65BB209D4E2}"/>
              </a:ext>
            </a:extLst>
          </p:cNvPr>
          <p:cNvSpPr>
            <a:spLocks noGrp="1"/>
          </p:cNvSpPr>
          <p:nvPr>
            <p:ph type="body" sz="quarter" idx="15"/>
          </p:nvPr>
        </p:nvSpPr>
        <p:spPr>
          <a:xfrm>
            <a:off x="7086600" y="228600"/>
            <a:ext cx="1828800" cy="4233360"/>
          </a:xfrm>
        </p:spPr>
        <p:txBody>
          <a:bodyPr vert="horz" lIns="0" tIns="0" rIns="0" bIns="0" rtlCol="0" anchor="t">
            <a:noAutofit/>
          </a:bodyPr>
          <a:lstStyle/>
          <a:p>
            <a:pPr defTabSz="685800">
              <a:spcAft>
                <a:spcPts val="400"/>
              </a:spcAft>
              <a:defRPr/>
            </a:pPr>
            <a:r>
              <a:rPr lang="en-US" b="1" dirty="0">
                <a:solidFill>
                  <a:srgbClr val="0062FF"/>
                </a:solidFill>
              </a:rPr>
              <a:t>Initial Prospecting Questions</a:t>
            </a:r>
          </a:p>
          <a:p>
            <a:pPr marL="171000" marR="3175" indent="-171000" defTabSz="685800">
              <a:spcAft>
                <a:spcPts val="400"/>
              </a:spcAft>
              <a:buFont typeface="IBM Plex Sans" panose="020B0503050203000203" pitchFamily="34" charset="0"/>
              <a:buChar char="−"/>
              <a:defRPr/>
            </a:pPr>
            <a:r>
              <a:rPr lang="en-US" sz="690" dirty="0">
                <a:latin typeface="IBM Plex Sans"/>
              </a:rPr>
              <a:t>Is integration to your core system slowing down your ability to deploy new applications quickly and meet business demand?</a:t>
            </a:r>
          </a:p>
          <a:p>
            <a:pPr marL="171000" marR="3175" indent="-171000" defTabSz="685800">
              <a:spcAft>
                <a:spcPts val="400"/>
              </a:spcAft>
              <a:buFont typeface="IBM Plex Sans" panose="020B0503050203000203" pitchFamily="34" charset="0"/>
              <a:buChar char="−"/>
              <a:defRPr/>
            </a:pPr>
            <a:r>
              <a:rPr lang="en-US" sz="690" dirty="0">
                <a:latin typeface="IBM Plex Sans"/>
              </a:rPr>
              <a:t>Does your team spend a disproportionate amount of time managing integrations?</a:t>
            </a:r>
          </a:p>
          <a:p>
            <a:pPr marL="171000" marR="3175" indent="-171000" defTabSz="685800">
              <a:spcAft>
                <a:spcPts val="400"/>
              </a:spcAft>
              <a:buFont typeface="IBM Plex Sans" panose="020B0503050203000203" pitchFamily="34" charset="0"/>
              <a:buChar char="−"/>
              <a:defRPr/>
            </a:pPr>
            <a:r>
              <a:rPr lang="en-US" sz="690" dirty="0">
                <a:latin typeface="IBM Plex Sans"/>
              </a:rPr>
              <a:t>Is your team able to reuse existing integration assets to increase efficiency?</a:t>
            </a:r>
          </a:p>
          <a:p>
            <a:pPr marL="171000" marR="3175" indent="-171000" defTabSz="685800">
              <a:spcAft>
                <a:spcPts val="400"/>
              </a:spcAft>
              <a:buFont typeface="IBM Plex Sans" panose="020B0503050203000203" pitchFamily="34" charset="0"/>
              <a:buChar char="−"/>
              <a:defRPr/>
            </a:pPr>
            <a:r>
              <a:rPr lang="en-US" sz="690" dirty="0">
                <a:latin typeface="IBM Plex Sans"/>
              </a:rPr>
              <a:t>Describe your process of integrating a new SaaS application to your core IT.</a:t>
            </a:r>
          </a:p>
          <a:p>
            <a:pPr marL="171000" marR="3175" indent="-171000" defTabSz="685800">
              <a:spcAft>
                <a:spcPts val="400"/>
              </a:spcAft>
              <a:buFont typeface="IBM Plex Sans" panose="020B0503050203000203" pitchFamily="34" charset="0"/>
              <a:buChar char="−"/>
              <a:defRPr/>
            </a:pPr>
            <a:r>
              <a:rPr lang="en-US" sz="690" dirty="0">
                <a:latin typeface="IBM Plex Sans"/>
              </a:rPr>
              <a:t>Are you able to use all the strengths in your team to build integrations?</a:t>
            </a:r>
          </a:p>
          <a:p>
            <a:pPr marL="171000" marR="3175" indent="-171000" defTabSz="685800">
              <a:spcAft>
                <a:spcPts val="400"/>
              </a:spcAft>
              <a:buFont typeface="IBM Plex Sans" panose="020B0503050203000203" pitchFamily="34" charset="0"/>
              <a:buChar char="−"/>
              <a:defRPr/>
            </a:pPr>
            <a:r>
              <a:rPr lang="en-US" sz="690" dirty="0">
                <a:latin typeface="IBM Plex Sans"/>
              </a:rPr>
              <a:t>How fast are you able to change existing deployments of integrations?</a:t>
            </a:r>
          </a:p>
          <a:p>
            <a:pPr marL="171000" marR="3175" indent="-171000" defTabSz="685800">
              <a:spcAft>
                <a:spcPts val="400"/>
              </a:spcAft>
              <a:buFont typeface="IBM Plex Sans" panose="020B0503050203000203" pitchFamily="34" charset="0"/>
              <a:buChar char="−"/>
              <a:defRPr/>
            </a:pPr>
            <a:r>
              <a:rPr lang="en-US" sz="690" dirty="0">
                <a:latin typeface="IBM Plex Sans"/>
              </a:rPr>
              <a:t>Are you able to monitor the data throughout every step of its journey all the way to the final user?</a:t>
            </a:r>
          </a:p>
          <a:p>
            <a:pPr marR="3175" defTabSz="685800">
              <a:spcAft>
                <a:spcPts val="400"/>
              </a:spcAft>
              <a:defRPr/>
            </a:pPr>
            <a:r>
              <a:rPr lang="en-US" b="1" dirty="0">
                <a:solidFill>
                  <a:srgbClr val="0062FF"/>
                </a:solidFill>
                <a:latin typeface="IBM Plex Sans"/>
              </a:rPr>
              <a:t>Conversation Starters</a:t>
            </a:r>
          </a:p>
          <a:p>
            <a:pPr lvl="1" defTabSz="685800" eaLnBrk="0" hangingPunct="0">
              <a:spcAft>
                <a:spcPts val="400"/>
              </a:spcAft>
              <a:buSzTx/>
              <a:defRPr/>
            </a:pPr>
            <a:r>
              <a:rPr lang="en-US" sz="690" kern="1200" dirty="0">
                <a:hlinkClick r:id="rId4"/>
              </a:rPr>
              <a:t>IBM Cloud Pak Demo Day</a:t>
            </a:r>
            <a:endParaRPr lang="en-US" sz="690" kern="1200" dirty="0"/>
          </a:p>
          <a:p>
            <a:pPr marL="171450" lvl="1" indent="-171450" defTabSz="685800">
              <a:spcAft>
                <a:spcPts val="400"/>
              </a:spcAft>
              <a:defRPr/>
            </a:pPr>
            <a:r>
              <a:rPr lang="en-US" sz="650" kern="1200" dirty="0">
                <a:latin typeface="IBM Plex Sans"/>
              </a:rPr>
              <a:t>Outbound Prospecting Cadence – Whitespace (</a:t>
            </a:r>
            <a:r>
              <a:rPr lang="en-US" sz="650" i="1" kern="1200" dirty="0">
                <a:latin typeface="IBM Plex Sans"/>
              </a:rPr>
              <a:t>coming soon)</a:t>
            </a:r>
            <a:endParaRPr lang="en-US" sz="650" kern="1200" dirty="0">
              <a:latin typeface="IBM Plex Sans"/>
            </a:endParaRPr>
          </a:p>
          <a:p>
            <a:pPr marL="171450" lvl="1" indent="-171450" defTabSz="685800">
              <a:spcAft>
                <a:spcPts val="400"/>
              </a:spcAft>
              <a:defRPr/>
            </a:pPr>
            <a:r>
              <a:rPr lang="en-US" sz="650" kern="1200" dirty="0">
                <a:latin typeface="IBM Plex Sans"/>
              </a:rPr>
              <a:t>Outbound Prospecting Cadence – Existing Install (</a:t>
            </a:r>
            <a:r>
              <a:rPr lang="en-US" sz="650" i="1" kern="1200" dirty="0">
                <a:latin typeface="IBM Plex Sans"/>
              </a:rPr>
              <a:t>coming soon)</a:t>
            </a:r>
            <a:endParaRPr lang="en-US" sz="650" dirty="0">
              <a:latin typeface="IBM Plex Sans"/>
            </a:endParaRPr>
          </a:p>
          <a:p>
            <a:pPr marL="0" lvl="1" indent="0" defTabSz="685800" eaLnBrk="0" hangingPunct="0">
              <a:spcAft>
                <a:spcPts val="400"/>
              </a:spcAft>
              <a:buSzTx/>
              <a:buNone/>
              <a:defRPr/>
            </a:pPr>
            <a:endParaRPr lang="en-US" sz="650" kern="1200" dirty="0"/>
          </a:p>
        </p:txBody>
      </p:sp>
      <p:sp>
        <p:nvSpPr>
          <p:cNvPr id="8" name="TextBox 32">
            <a:extLst>
              <a:ext uri="{FF2B5EF4-FFF2-40B4-BE49-F238E27FC236}">
                <a16:creationId xmlns:a16="http://schemas.microsoft.com/office/drawing/2014/main" id="{35EDBBE1-8B80-4517-A6FF-E2DAAD10076B}"/>
              </a:ext>
            </a:extLst>
          </p:cNvPr>
          <p:cNvSpPr txBox="1"/>
          <p:nvPr/>
        </p:nvSpPr>
        <p:spPr>
          <a:xfrm>
            <a:off x="4806601" y="4960507"/>
            <a:ext cx="985541" cy="169218"/>
          </a:xfrm>
          <a:prstGeom prst="rect">
            <a:avLst/>
          </a:prstGeom>
        </p:spPr>
        <p:txBody>
          <a:bodyPr wrap="square" lIns="57150" tIns="28575" rIns="57150" bIns="28575" rtlCol="0">
            <a:noAutofit/>
          </a:bodyPr>
          <a:ls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defTabSz="685800">
              <a:lnSpc>
                <a:spcPct val="105000"/>
              </a:lnSpc>
              <a:spcBef>
                <a:spcPts val="625"/>
              </a:spcBef>
              <a:defRPr/>
            </a:pPr>
            <a:r>
              <a:rPr lang="en-IN" sz="688" dirty="0">
                <a:solidFill>
                  <a:srgbClr val="000000"/>
                </a:solidFill>
                <a:latin typeface="IBM Plex Sans" panose="020B0503050203000203" pitchFamily="34" charset="0"/>
              </a:rPr>
              <a:t>For Internal Use Only</a:t>
            </a:r>
            <a:endParaRPr lang="en-IN" sz="688" dirty="0">
              <a:solidFill>
                <a:srgbClr val="000000"/>
              </a:solidFill>
              <a:latin typeface="IBM Plex Sans" panose="020B0503050203000203" pitchFamily="34" charset="0"/>
              <a:ea typeface="IBM Plex Sans" charset="0"/>
              <a:cs typeface="IBM Plex Sans" charset="0"/>
            </a:endParaRPr>
          </a:p>
        </p:txBody>
      </p:sp>
      <p:sp>
        <p:nvSpPr>
          <p:cNvPr id="9"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228599" y="4825970"/>
            <a:ext cx="1916722" cy="91440"/>
          </a:xfrm>
          <a:prstGeom prst="rect">
            <a:avLst/>
          </a:prstGeom>
        </p:spPr>
        <p:txBody>
          <a:bodyPr vert="horz" wrap="none" lIns="0" tIns="0" rIns="0" bIns="0" rtlCol="0" anchor="ctr" anchorCtr="0">
            <a:noAutofit/>
          </a:bodyPr>
          <a:lstStyle>
            <a:lvl1pPr>
              <a:defRPr lang="en-US" sz="600" b="0" i="0">
                <a:solidFill>
                  <a:srgbClr val="868D95"/>
                </a:solidFill>
                <a:latin typeface="IBM Plex Sans Light" panose="020B0403050203000203" pitchFamily="34" charset="77"/>
              </a:defRPr>
            </a:lvl1pPr>
          </a:lstStyle>
          <a:p>
            <a:r>
              <a:rPr lang="en-US" dirty="0">
                <a:solidFill>
                  <a:schemeClr val="bg1"/>
                </a:solidFill>
              </a:rPr>
              <a:t>IBM Security / © 2020 IBM Corporation</a:t>
            </a:r>
          </a:p>
        </p:txBody>
      </p:sp>
      <p:sp>
        <p:nvSpPr>
          <p:cNvPr id="2" name="Rectangle 1"/>
          <p:cNvSpPr/>
          <p:nvPr/>
        </p:nvSpPr>
        <p:spPr>
          <a:xfrm>
            <a:off x="130968" y="152324"/>
            <a:ext cx="2048145" cy="553998"/>
          </a:xfrm>
          <a:prstGeom prst="rect">
            <a:avLst/>
          </a:prstGeom>
        </p:spPr>
        <p:txBody>
          <a:bodyPr wrap="square">
            <a:spAutoFit/>
          </a:bodyPr>
          <a:lstStyle/>
          <a:p>
            <a:r>
              <a:rPr lang="en-US" sz="1500" kern="0" dirty="0">
                <a:solidFill>
                  <a:srgbClr val="FFFFFF"/>
                </a:solidFill>
                <a:latin typeface="IBM Plex Sans Medium" panose="020B0503050203000203" pitchFamily="34" charset="0"/>
                <a:ea typeface="IBM Plex Sans Light" panose="020B0403050203000203" pitchFamily="34" charset="0"/>
                <a:cs typeface="IBM Plex Sans Light" panose="020B0403050203000203" pitchFamily="34" charset="0"/>
              </a:rPr>
              <a:t>IBM</a:t>
            </a:r>
            <a:r>
              <a:rPr lang="en-US" sz="1500" b="1" kern="0" dirty="0">
                <a:solidFill>
                  <a:srgbClr val="FFFFFF"/>
                </a:solidFill>
                <a:latin typeface="IBM Plex Sans" panose="020B0503050203000203" pitchFamily="34" charset="0"/>
                <a:ea typeface="IBM Plex Sans Light" panose="020B0403050203000203" pitchFamily="34" charset="0"/>
                <a:cs typeface="IBM Plex Sans Light" panose="020B0403050203000203" pitchFamily="34" charset="0"/>
              </a:rPr>
              <a:t> </a:t>
            </a:r>
            <a:r>
              <a:rPr lang="en-US" sz="1500" kern="0" dirty="0">
                <a:solidFill>
                  <a:srgbClr val="FFFFFF"/>
                </a:solidFill>
                <a:latin typeface="IBM Plex Sans Light" panose="020B0403050203000203" pitchFamily="34" charset="0"/>
                <a:ea typeface="IBM Plex Sans Light" panose="020B0403050203000203" pitchFamily="34" charset="0"/>
                <a:cs typeface="IBM Plex Sans Light" panose="020B0403050203000203" pitchFamily="34" charset="0"/>
              </a:rPr>
              <a:t>Cloud Pak for Integration</a:t>
            </a:r>
            <a:endParaRPr lang="en-US" sz="1600" dirty="0">
              <a:latin typeface="IBM Plex Sans Light" panose="020B0403050203000203" pitchFamily="34" charset="0"/>
            </a:endParaRPr>
          </a:p>
        </p:txBody>
      </p:sp>
      <p:sp>
        <p:nvSpPr>
          <p:cNvPr id="3" name="TextBox 2">
            <a:extLst>
              <a:ext uri="{FF2B5EF4-FFF2-40B4-BE49-F238E27FC236}">
                <a16:creationId xmlns:a16="http://schemas.microsoft.com/office/drawing/2014/main" id="{7D5EEF24-9C94-8741-BE45-EF2330102E72}"/>
              </a:ext>
            </a:extLst>
          </p:cNvPr>
          <p:cNvSpPr txBox="1"/>
          <p:nvPr/>
        </p:nvSpPr>
        <p:spPr>
          <a:xfrm>
            <a:off x="-48126" y="4211053"/>
            <a:ext cx="0" cy="0"/>
          </a:xfrm>
          <a:prstGeom prst="rect">
            <a:avLst/>
          </a:prstGeom>
        </p:spPr>
        <p:txBody>
          <a:bodyPr vert="horz" wrap="none" lIns="0" tIns="0" rIns="0" bIns="0" rtlCol="0">
            <a:noAutofit/>
          </a:bodyPr>
          <a:lstStyle/>
          <a:p>
            <a:pPr algn="l" defTabSz="914400"/>
            <a:endParaRPr lang="en-US" sz="1400" b="0" i="0" kern="0" dirty="0">
              <a:latin typeface="IBM Plex Sans" panose="020B0503050203000203" pitchFamily="34" charset="0"/>
            </a:endParaRPr>
          </a:p>
        </p:txBody>
      </p:sp>
      <p:sp>
        <p:nvSpPr>
          <p:cNvPr id="4" name="Rectangle 3">
            <a:extLst>
              <a:ext uri="{FF2B5EF4-FFF2-40B4-BE49-F238E27FC236}">
                <a16:creationId xmlns:a16="http://schemas.microsoft.com/office/drawing/2014/main" id="{4B35A69F-5167-A548-87A6-D3EAECA4FDCC}"/>
              </a:ext>
            </a:extLst>
          </p:cNvPr>
          <p:cNvSpPr/>
          <p:nvPr/>
        </p:nvSpPr>
        <p:spPr>
          <a:xfrm>
            <a:off x="113550" y="4617889"/>
            <a:ext cx="2202478" cy="169277"/>
          </a:xfrm>
          <a:prstGeom prst="rect">
            <a:avLst/>
          </a:prstGeom>
        </p:spPr>
        <p:txBody>
          <a:bodyPr wrap="square">
            <a:spAutoFit/>
          </a:bodyPr>
          <a:lstStyle/>
          <a:p>
            <a:r>
              <a:rPr lang="en-GB" sz="500" baseline="30000" dirty="0">
                <a:solidFill>
                  <a:schemeClr val="bg1"/>
                </a:solidFill>
                <a:latin typeface="IBM Plex Sans" panose="020B0503050203000203" pitchFamily="34" charset="0"/>
                <a:ea typeface="Calibri" panose="020F0502020204030204" pitchFamily="34" charset="0"/>
                <a:cs typeface="Calibri" panose="020F0502020204030204" pitchFamily="34" charset="0"/>
              </a:rPr>
              <a:t>1.</a:t>
            </a:r>
            <a:r>
              <a:rPr lang="en-GB" sz="500" dirty="0">
                <a:solidFill>
                  <a:schemeClr val="bg1"/>
                </a:solidFill>
                <a:latin typeface="IBM Plex Sans" panose="020B0503050203000203" pitchFamily="34" charset="0"/>
                <a:ea typeface="Calibri" panose="020F0502020204030204" pitchFamily="34" charset="0"/>
                <a:cs typeface="Calibri" panose="020F0502020204030204" pitchFamily="34" charset="0"/>
              </a:rPr>
              <a:t> Source: Gartner: The Gartner Digital Commerce Vendor Guide, 2020</a:t>
            </a:r>
            <a:endParaRPr lang="en-US" sz="500" dirty="0">
              <a:solidFill>
                <a:schemeClr val="bg1"/>
              </a:solidFill>
              <a:effectLst/>
              <a:latin typeface="IBM Plex Sans" panose="020B0503050203000203" pitchFamily="34" charset="0"/>
              <a:ea typeface="Calibri" panose="020F0502020204030204" pitchFamily="34" charset="0"/>
              <a:cs typeface="Times New Roman" panose="02020603050405020304" pitchFamily="18" charset="0"/>
            </a:endParaRPr>
          </a:p>
        </p:txBody>
      </p:sp>
      <p:cxnSp>
        <p:nvCxnSpPr>
          <p:cNvPr id="17" name="Straight Connector 16">
            <a:extLst>
              <a:ext uri="{FF2B5EF4-FFF2-40B4-BE49-F238E27FC236}">
                <a16:creationId xmlns:a16="http://schemas.microsoft.com/office/drawing/2014/main" id="{C1715342-7C0D-FD49-949F-8A2FB62A8DDE}"/>
              </a:ext>
            </a:extLst>
          </p:cNvPr>
          <p:cNvCxnSpPr>
            <a:cxnSpLocks/>
          </p:cNvCxnSpPr>
          <p:nvPr/>
        </p:nvCxnSpPr>
        <p:spPr bwMode="auto">
          <a:xfrm>
            <a:off x="228599" y="858634"/>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EF8AFB8E-5AAB-884D-B81A-1A5EC6D7DEC7}"/>
              </a:ext>
            </a:extLst>
          </p:cNvPr>
          <p:cNvCxnSpPr>
            <a:cxnSpLocks/>
          </p:cNvCxnSpPr>
          <p:nvPr/>
        </p:nvCxnSpPr>
        <p:spPr bwMode="auto">
          <a:xfrm>
            <a:off x="228599" y="3246246"/>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04646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78CC408-0692-44D9-8E60-3F573519C4DA}"/>
              </a:ext>
            </a:extLst>
          </p:cNvPr>
          <p:cNvSpPr>
            <a:spLocks noGrp="1"/>
          </p:cNvSpPr>
          <p:nvPr>
            <p:ph type="title"/>
          </p:nvPr>
        </p:nvSpPr>
        <p:spPr>
          <a:xfrm>
            <a:off x="228600" y="970301"/>
            <a:ext cx="1950513" cy="1661993"/>
          </a:xfrm>
        </p:spPr>
        <p:txBody>
          <a:bodyPr anchor="t"/>
          <a:lstStyle/>
          <a:p>
            <a:r>
              <a:rPr lang="en-US" sz="1100" dirty="0">
                <a:latin typeface="IBM Plex Sans"/>
              </a:rPr>
              <a:t>Challenge 3: </a:t>
            </a:r>
            <a:r>
              <a:rPr lang="en-US" sz="1100" b="0" dirty="0">
                <a:latin typeface="IBM Plex Sans"/>
              </a:rPr>
              <a:t>Reduce exposure to business and security risks</a:t>
            </a:r>
            <a:br>
              <a:rPr lang="en-US" sz="800" b="0" dirty="0"/>
            </a:br>
            <a:br>
              <a:rPr lang="en-US" sz="1000" dirty="0"/>
            </a:br>
            <a:r>
              <a:rPr lang="en-GB" sz="800" b="0" dirty="0">
                <a:latin typeface="IBM Plex Sans Light"/>
              </a:rPr>
              <a:t>Digital business requires you to be more connected to the outside World than ever before. Connecting and publishing services and data raises expectations around high availability, while also increasing the business risks associated with improper or unauthorized access, security breaches, and system and network outages.</a:t>
            </a:r>
            <a:br>
              <a:rPr lang="en-GB" sz="800" b="0" dirty="0"/>
            </a:br>
            <a:br>
              <a:rPr lang="en-GB" sz="800" b="0" dirty="0"/>
            </a:br>
            <a:br>
              <a:rPr lang="en-US" sz="800" b="0" dirty="0"/>
            </a:br>
            <a:endParaRPr lang="en-IN" sz="800" b="0" dirty="0"/>
          </a:p>
        </p:txBody>
      </p:sp>
      <p:sp>
        <p:nvSpPr>
          <p:cNvPr id="6" name="Text Placeholder 7">
            <a:extLst>
              <a:ext uri="{FF2B5EF4-FFF2-40B4-BE49-F238E27FC236}">
                <a16:creationId xmlns:a16="http://schemas.microsoft.com/office/drawing/2014/main" id="{606E9E0A-7620-49EB-BCDC-D81DF6EF9FD0}"/>
              </a:ext>
            </a:extLst>
          </p:cNvPr>
          <p:cNvSpPr>
            <a:spLocks noGrp="1"/>
          </p:cNvSpPr>
          <p:nvPr>
            <p:ph type="body" sz="quarter" idx="12"/>
          </p:nvPr>
        </p:nvSpPr>
        <p:spPr>
          <a:xfrm>
            <a:off x="213021" y="2814070"/>
            <a:ext cx="1844246" cy="1451771"/>
          </a:xfrm>
        </p:spPr>
        <p:txBody>
          <a:bodyPr/>
          <a:lstStyle/>
          <a:p>
            <a:r>
              <a:rPr lang="en-US" sz="1000" dirty="0">
                <a:latin typeface="IBM Plex Sans Medium" panose="020B0503050203000203" pitchFamily="34" charset="0"/>
              </a:rPr>
              <a:t>Entry Points</a:t>
            </a:r>
            <a:endParaRPr lang="en-US" sz="800" dirty="0">
              <a:latin typeface="IBM Plex Sans Medium" panose="020B0503050203000203" pitchFamily="34" charset="0"/>
            </a:endParaRPr>
          </a:p>
          <a:p>
            <a:pPr marL="228600" indent="-228600">
              <a:buFont typeface="+mj-lt"/>
              <a:buAutoNum type="arabicPeriod"/>
            </a:pPr>
            <a:r>
              <a:rPr lang="en-US" sz="800" b="1" dirty="0"/>
              <a:t>Secure</a:t>
            </a:r>
            <a:r>
              <a:rPr lang="en-US" sz="800" dirty="0"/>
              <a:t> </a:t>
            </a:r>
            <a:r>
              <a:rPr lang="en-US" sz="800" dirty="0">
                <a:latin typeface="IBM Plex Sans Light" panose="020B0403050203000203" pitchFamily="34" charset="0"/>
              </a:rPr>
              <a:t>your business while delivering new engaging services</a:t>
            </a:r>
          </a:p>
          <a:p>
            <a:pPr marL="228600" indent="-228600">
              <a:buFont typeface="+mj-lt"/>
              <a:buAutoNum type="arabicPeriod"/>
            </a:pPr>
            <a:r>
              <a:rPr lang="en-US" sz="800" b="1" dirty="0"/>
              <a:t>Protect</a:t>
            </a:r>
            <a:r>
              <a:rPr lang="en-US" sz="800" dirty="0"/>
              <a:t> </a:t>
            </a:r>
            <a:r>
              <a:rPr lang="en-US" sz="800" dirty="0">
                <a:latin typeface="IBM Plex Sans Light" panose="020B0403050203000203" pitchFamily="34" charset="0"/>
              </a:rPr>
              <a:t>transaction integrity across networks and data sources</a:t>
            </a:r>
          </a:p>
          <a:p>
            <a:pPr marL="228600" indent="-228600">
              <a:buFont typeface="+mj-lt"/>
              <a:buAutoNum type="arabicPeriod"/>
            </a:pPr>
            <a:r>
              <a:rPr lang="en-US" sz="800" b="1" dirty="0"/>
              <a:t>Balance</a:t>
            </a:r>
            <a:r>
              <a:rPr lang="en-US" sz="800" dirty="0"/>
              <a:t> </a:t>
            </a:r>
            <a:r>
              <a:rPr lang="en-US" sz="800" dirty="0">
                <a:latin typeface="IBM Plex Sans Light" panose="020B0403050203000203" pitchFamily="34" charset="0"/>
              </a:rPr>
              <a:t>workload demands to optimize resiliency and scalability of critical backend systems</a:t>
            </a:r>
          </a:p>
        </p:txBody>
      </p:sp>
      <p:sp>
        <p:nvSpPr>
          <p:cNvPr id="11" name="Text Placeholder 8">
            <a:extLst>
              <a:ext uri="{FF2B5EF4-FFF2-40B4-BE49-F238E27FC236}">
                <a16:creationId xmlns:a16="http://schemas.microsoft.com/office/drawing/2014/main" id="{5691300C-3AE4-4BC5-944D-B037E0D979E0}"/>
              </a:ext>
            </a:extLst>
          </p:cNvPr>
          <p:cNvSpPr>
            <a:spLocks noGrp="1"/>
          </p:cNvSpPr>
          <p:nvPr>
            <p:ph type="body" sz="quarter" idx="13"/>
          </p:nvPr>
        </p:nvSpPr>
        <p:spPr>
          <a:xfrm>
            <a:off x="2450122" y="228599"/>
            <a:ext cx="1950513" cy="4834719"/>
          </a:xfrm>
        </p:spPr>
        <p:txBody>
          <a:bodyPr/>
          <a:lstStyle/>
          <a:p>
            <a:pPr>
              <a:spcAft>
                <a:spcPts val="400"/>
              </a:spcAft>
            </a:pPr>
            <a:r>
              <a:rPr lang="en-US" b="1" dirty="0">
                <a:solidFill>
                  <a:srgbClr val="0062FF"/>
                </a:solidFill>
              </a:rPr>
              <a:t>Target Audience</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Medium-to-large organizations in any industry with IT staffed to support a hybrid cloud environment</a:t>
            </a:r>
          </a:p>
          <a:p>
            <a:pPr marL="171000" marR="3175" indent="-171000" defTabSz="685800">
              <a:spcAft>
                <a:spcPts val="400"/>
              </a:spcAft>
              <a:buFont typeface="IBM Plex Sans" panose="020B0503050203000203" pitchFamily="34" charset="0"/>
              <a:buChar char="−"/>
              <a:tabLst>
                <a:tab pos="447477" algn="l"/>
              </a:tabLst>
              <a:defRPr/>
            </a:pPr>
            <a:r>
              <a:rPr lang="en-US" sz="690" dirty="0">
                <a:latin typeface="IBM Plex Sans"/>
              </a:rPr>
              <a:t>CTO &amp; Chief Architect (Decision Maker)</a:t>
            </a:r>
            <a:endParaRPr lang="en-US" sz="690" dirty="0">
              <a:solidFill>
                <a:srgbClr val="C00000"/>
              </a:solidFill>
              <a:latin typeface="IBM Plex Sans"/>
            </a:endParaRPr>
          </a:p>
          <a:p>
            <a:pPr marR="3175" defTabSz="685800">
              <a:spcAft>
                <a:spcPts val="400"/>
              </a:spcAft>
              <a:tabLst>
                <a:tab pos="447477" algn="l"/>
              </a:tabLst>
              <a:defRPr/>
            </a:pPr>
            <a:r>
              <a:rPr lang="en-US" b="1" dirty="0">
                <a:solidFill>
                  <a:srgbClr val="0062FF"/>
                </a:solidFill>
              </a:rPr>
              <a:t>Pain Points</a:t>
            </a:r>
          </a:p>
          <a:p>
            <a:pPr marL="171000" indent="-171000" defTabSz="685800">
              <a:spcAft>
                <a:spcPts val="400"/>
              </a:spcAft>
              <a:buClr>
                <a:srgbClr val="000000"/>
              </a:buClr>
              <a:buFont typeface="IBM Plex Sans" panose="020B0503050203000203" pitchFamily="34" charset="0"/>
              <a:buChar char="−"/>
            </a:pPr>
            <a:r>
              <a:rPr lang="en-GB" sz="690" dirty="0"/>
              <a:t>Building an environment designed to be exposed beyond the enterprise is a new challenge for both security and resilience </a:t>
            </a:r>
          </a:p>
          <a:p>
            <a:pPr marL="171000" indent="-171000" defTabSz="685800">
              <a:spcAft>
                <a:spcPts val="400"/>
              </a:spcAft>
              <a:buClr>
                <a:srgbClr val="000000"/>
              </a:buClr>
              <a:buFont typeface="IBM Plex Sans" panose="020B0503050203000203" pitchFamily="34" charset="0"/>
              <a:buChar char="−"/>
            </a:pPr>
            <a:r>
              <a:rPr lang="en-GB" sz="690" dirty="0"/>
              <a:t>Trying to comply with new regulations that protect customer data impacts every step of our development process and slows us down</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Increasing workload creates concerns that if there is a failure or downtime anywhere, we will lose customer transactions </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I’m unable to deploy new applications because of stability concerns of backend systems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In a digital world workload can spike due to local factors driving demand unexpectedly </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Building solutions to expand digitally are challenged as the speed of data transmission impacts the user experience</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Deploying to public cloud or to remote locations results in network delays in accessing or moving data</a:t>
            </a:r>
            <a:endParaRPr lang="en-US" sz="690" dirty="0"/>
          </a:p>
          <a:p>
            <a:pPr defTabSz="685800">
              <a:spcAft>
                <a:spcPts val="400"/>
              </a:spcAft>
              <a:buClr>
                <a:srgbClr val="000000"/>
              </a:buClr>
            </a:pPr>
            <a:r>
              <a:rPr lang="en-US" b="1" dirty="0">
                <a:solidFill>
                  <a:srgbClr val="0062FF"/>
                </a:solidFill>
              </a:rPr>
              <a:t>Competitive Differentiators</a:t>
            </a:r>
          </a:p>
          <a:p>
            <a:pPr marL="171000" indent="-171000" defTabSz="685800">
              <a:spcAft>
                <a:spcPts val="400"/>
              </a:spcAft>
              <a:buClr>
                <a:srgbClr val="000000"/>
              </a:buClr>
              <a:buFont typeface="IBM Plex Sans" panose="020B0503050203000203" pitchFamily="34" charset="0"/>
              <a:buChar char="−"/>
            </a:pPr>
            <a:r>
              <a:rPr lang="en-GB" sz="690" dirty="0"/>
              <a:t>Holistic integration platform that supports the widest range of hybrid integrations</a:t>
            </a:r>
          </a:p>
          <a:p>
            <a:pPr marL="171000" indent="-171000" defTabSz="685800">
              <a:spcAft>
                <a:spcPts val="400"/>
              </a:spcAft>
              <a:buClr>
                <a:srgbClr val="000000"/>
              </a:buClr>
              <a:buFont typeface="IBM Plex Sans" panose="020B0503050203000203" pitchFamily="34" charset="0"/>
              <a:buChar char="−"/>
            </a:pPr>
            <a:r>
              <a:rPr lang="en-GB" sz="690" dirty="0"/>
              <a:t>Complete set of commonly used capabilities </a:t>
            </a:r>
          </a:p>
          <a:p>
            <a:pPr marL="171000" indent="-171000" defTabSz="685800">
              <a:spcAft>
                <a:spcPts val="400"/>
              </a:spcAft>
              <a:buClr>
                <a:srgbClr val="000000"/>
              </a:buClr>
              <a:buFont typeface="IBM Plex Sans" panose="020B0503050203000203" pitchFamily="34" charset="0"/>
              <a:buChar char="−"/>
            </a:pPr>
            <a:r>
              <a:rPr lang="en-GB" sz="690" dirty="0"/>
              <a:t>Re-use of integration assets with an asset repository and common logging, monitoring, troubleshooting and security</a:t>
            </a:r>
          </a:p>
          <a:p>
            <a:pPr marL="171000" indent="-171000" defTabSz="685800">
              <a:spcAft>
                <a:spcPts val="400"/>
              </a:spcAft>
              <a:buClr>
                <a:srgbClr val="000000"/>
              </a:buClr>
              <a:buFont typeface="IBM Plex Sans" panose="020B0503050203000203" pitchFamily="34" charset="0"/>
              <a:buChar char="−"/>
            </a:pPr>
            <a:r>
              <a:rPr lang="en-GB" sz="690" dirty="0"/>
              <a:t>Flexibility to deploy capabilities on Red Hat OpenShift or standalone, and flexibility to move entitlement between capabilities </a:t>
            </a:r>
          </a:p>
          <a:p>
            <a:pPr marL="171000" indent="-171000" defTabSz="685800">
              <a:spcAft>
                <a:spcPts val="400"/>
              </a:spcAft>
              <a:buClr>
                <a:srgbClr val="000000"/>
              </a:buClr>
              <a:buFont typeface="IBM Plex Sans" panose="020B0503050203000203" pitchFamily="34" charset="0"/>
              <a:buChar char="−"/>
            </a:pPr>
            <a:r>
              <a:rPr lang="en-GB" sz="690" dirty="0">
                <a:hlinkClick r:id="rId3"/>
              </a:rPr>
              <a:t>Easy trade-up</a:t>
            </a:r>
            <a:r>
              <a:rPr lang="en-GB" sz="690" dirty="0"/>
              <a:t> from existing licenses</a:t>
            </a:r>
            <a:endParaRPr lang="en-US" sz="690" dirty="0"/>
          </a:p>
        </p:txBody>
      </p:sp>
      <p:sp>
        <p:nvSpPr>
          <p:cNvPr id="12" name="Text Placeholder 9">
            <a:extLst>
              <a:ext uri="{FF2B5EF4-FFF2-40B4-BE49-F238E27FC236}">
                <a16:creationId xmlns:a16="http://schemas.microsoft.com/office/drawing/2014/main" id="{ADC12867-C280-4B84-B59D-0B790C505828}"/>
              </a:ext>
            </a:extLst>
          </p:cNvPr>
          <p:cNvSpPr>
            <a:spLocks noGrp="1"/>
          </p:cNvSpPr>
          <p:nvPr>
            <p:ph type="body" sz="quarter" idx="14"/>
          </p:nvPr>
        </p:nvSpPr>
        <p:spPr>
          <a:xfrm>
            <a:off x="4800600" y="228600"/>
            <a:ext cx="1895168" cy="4593400"/>
          </a:xfrm>
        </p:spPr>
        <p:txBody>
          <a:bodyPr/>
          <a:lstStyle/>
          <a:p>
            <a:pPr>
              <a:spcAft>
                <a:spcPts val="400"/>
              </a:spcAft>
            </a:pPr>
            <a:r>
              <a:rPr lang="en-US" b="1" dirty="0">
                <a:solidFill>
                  <a:srgbClr val="0062FF"/>
                </a:solidFill>
              </a:rPr>
              <a:t>Use Cases / Value Prop</a:t>
            </a:r>
          </a:p>
          <a:p>
            <a:pPr marL="171000" indent="-171000" defTabSz="685800">
              <a:spcAft>
                <a:spcPts val="400"/>
              </a:spcAft>
              <a:buClr>
                <a:srgbClr val="000000"/>
              </a:buClr>
              <a:buFont typeface="IBM Plex Sans" panose="020B0503050203000203" pitchFamily="34" charset="0"/>
              <a:buChar char="−"/>
            </a:pPr>
            <a:r>
              <a:rPr lang="en-GB" sz="690" dirty="0"/>
              <a:t>Build a digital ecosystem with secure, open access to business data and assets without increasing risk</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Comply with latest in security and privacy regulations with consistent security policies applied to network traffic and content</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Simplify audit responses with end-to-end encryption of customer data in flight or at rest </a:t>
            </a:r>
          </a:p>
          <a:p>
            <a:pPr marL="171000" indent="-171000" defTabSz="685800">
              <a:spcAft>
                <a:spcPts val="400"/>
              </a:spcAft>
              <a:buClr>
                <a:srgbClr val="000000"/>
              </a:buClr>
              <a:buFont typeface="IBM Plex Sans" panose="020B0503050203000203" pitchFamily="34" charset="0"/>
              <a:buChar char="−"/>
            </a:pPr>
            <a:r>
              <a:rPr lang="en-GB" sz="690" dirty="0"/>
              <a:t>Protect inflight data integrity, and balance backend system throughput during workload peaks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Enable integration deployments to support transaction updates during planned or unplanned downtime</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Ensure failures don’t mean data loss. During outages, make sure transaction data persists</a:t>
            </a:r>
            <a:r>
              <a:rPr lang="en-US" sz="690" dirty="0"/>
              <a:t> </a:t>
            </a:r>
          </a:p>
          <a:p>
            <a:pPr marL="171000" indent="-171000" defTabSz="685800">
              <a:spcAft>
                <a:spcPts val="400"/>
              </a:spcAft>
              <a:buClr>
                <a:srgbClr val="000000"/>
              </a:buClr>
              <a:buFont typeface="IBM Plex Sans" panose="020B0503050203000203" pitchFamily="34" charset="0"/>
              <a:buChar char="−"/>
            </a:pPr>
            <a:r>
              <a:rPr lang="en-GB" sz="690" dirty="0"/>
              <a:t>Buffer demands on backend systems to smooth out workload peaks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Enable new applications to scale to meet peaks in demand without needing to scale up backend systems</a:t>
            </a:r>
            <a:endParaRPr lang="en-US" sz="690" dirty="0"/>
          </a:p>
          <a:p>
            <a:pPr marL="171000" indent="-171000" defTabSz="685800">
              <a:spcAft>
                <a:spcPts val="400"/>
              </a:spcAft>
              <a:buClr>
                <a:srgbClr val="000000"/>
              </a:buClr>
              <a:buFont typeface="IBM Plex Sans" panose="020B0503050203000203" pitchFamily="34" charset="0"/>
              <a:buChar char="−"/>
            </a:pPr>
            <a:r>
              <a:rPr lang="en-GB" sz="690" dirty="0"/>
              <a:t>Enable applications to seamlessly access critical data systems from anywhere through agile integration layer</a:t>
            </a:r>
            <a:r>
              <a:rPr lang="en-US" sz="690" dirty="0"/>
              <a:t> </a:t>
            </a:r>
          </a:p>
          <a:p>
            <a:pPr defTabSz="685800">
              <a:spcAft>
                <a:spcPts val="400"/>
              </a:spcAft>
              <a:buClr>
                <a:srgbClr val="000000"/>
              </a:buClr>
            </a:pPr>
            <a:r>
              <a:rPr lang="en-US" b="1" dirty="0">
                <a:solidFill>
                  <a:srgbClr val="0062FF"/>
                </a:solidFill>
              </a:rPr>
              <a:t>Competitors</a:t>
            </a:r>
          </a:p>
          <a:p>
            <a:pPr marL="171000" indent="-171000" defTabSz="685800">
              <a:spcAft>
                <a:spcPts val="400"/>
              </a:spcAft>
              <a:buClr>
                <a:srgbClr val="000000"/>
              </a:buClr>
              <a:buFont typeface="IBM Plex Sans" panose="020B0503050203000203" pitchFamily="34" charset="0"/>
              <a:buChar char="−"/>
            </a:pPr>
            <a:r>
              <a:rPr lang="en-GB" sz="650" dirty="0">
                <a:latin typeface="IBM Plex Sans"/>
              </a:rPr>
              <a:t>Tibco</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Focused on business processes with long standing position in market with back-end connectivity</a:t>
            </a:r>
          </a:p>
          <a:p>
            <a:pPr marL="171000" indent="-171000" defTabSz="685800">
              <a:spcAft>
                <a:spcPts val="400"/>
              </a:spcAft>
              <a:buClr>
                <a:srgbClr val="000000"/>
              </a:buClr>
              <a:buFont typeface="IBM Plex Sans" panose="020B0503050203000203" pitchFamily="34" charset="0"/>
              <a:buChar char="−"/>
            </a:pPr>
            <a:r>
              <a:rPr lang="en-GB" sz="650" dirty="0">
                <a:latin typeface="IBM Plex Sans"/>
              </a:rPr>
              <a:t>Confluent</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Positioned to rework connectivity to back-end systems of record</a:t>
            </a:r>
          </a:p>
          <a:p>
            <a:pPr marL="171000" indent="-171000" defTabSz="685800">
              <a:spcAft>
                <a:spcPts val="400"/>
              </a:spcAft>
              <a:buClr>
                <a:srgbClr val="000000"/>
              </a:buClr>
              <a:buFont typeface="IBM Plex Sans" panose="020B0503050203000203" pitchFamily="34" charset="0"/>
              <a:buChar char="−"/>
            </a:pPr>
            <a:r>
              <a:rPr lang="en-GB" sz="650" dirty="0">
                <a:latin typeface="IBM Plex Sans"/>
              </a:rPr>
              <a:t>Software AG</a:t>
            </a:r>
          </a:p>
          <a:p>
            <a:pPr marL="342452" lvl="1" indent="-171000" defTabSz="685800">
              <a:spcAft>
                <a:spcPts val="400"/>
              </a:spcAft>
              <a:buClr>
                <a:srgbClr val="000000"/>
              </a:buClr>
              <a:buFont typeface="IBM Plex Sans" panose="020B0503050203000203" pitchFamily="34" charset="0"/>
              <a:buChar char="−"/>
            </a:pPr>
            <a:r>
              <a:rPr lang="en-GB" sz="650" dirty="0">
                <a:latin typeface="IBM Plex Sans"/>
              </a:rPr>
              <a:t>Prior experience of traditional integration now focusing on cloud integration</a:t>
            </a:r>
          </a:p>
        </p:txBody>
      </p:sp>
      <p:sp>
        <p:nvSpPr>
          <p:cNvPr id="13" name="Text Placeholder 10">
            <a:extLst>
              <a:ext uri="{FF2B5EF4-FFF2-40B4-BE49-F238E27FC236}">
                <a16:creationId xmlns:a16="http://schemas.microsoft.com/office/drawing/2014/main" id="{52A699EB-2D30-4F7C-85A8-F65BB209D4E2}"/>
              </a:ext>
            </a:extLst>
          </p:cNvPr>
          <p:cNvSpPr>
            <a:spLocks noGrp="1"/>
          </p:cNvSpPr>
          <p:nvPr>
            <p:ph type="body" sz="quarter" idx="15"/>
          </p:nvPr>
        </p:nvSpPr>
        <p:spPr>
          <a:xfrm>
            <a:off x="7086600" y="228600"/>
            <a:ext cx="1828800" cy="4233360"/>
          </a:xfrm>
        </p:spPr>
        <p:txBody>
          <a:bodyPr vert="horz" lIns="0" tIns="0" rIns="0" bIns="0" rtlCol="0" anchor="t">
            <a:noAutofit/>
          </a:bodyPr>
          <a:lstStyle/>
          <a:p>
            <a:pPr defTabSz="685800">
              <a:spcAft>
                <a:spcPts val="400"/>
              </a:spcAft>
              <a:defRPr/>
            </a:pPr>
            <a:r>
              <a:rPr lang="en-US" b="1" dirty="0">
                <a:solidFill>
                  <a:srgbClr val="0062FF"/>
                </a:solidFill>
              </a:rPr>
              <a:t>Initial Prospecting Questions</a:t>
            </a:r>
          </a:p>
          <a:p>
            <a:pPr marL="171000" marR="3175" indent="-171000" defTabSz="685800">
              <a:spcAft>
                <a:spcPts val="400"/>
              </a:spcAft>
              <a:buFont typeface="IBM Plex Sans" panose="020B0503050203000203" pitchFamily="34" charset="0"/>
              <a:buChar char="−"/>
              <a:defRPr/>
            </a:pPr>
            <a:r>
              <a:rPr lang="en-US" sz="690" dirty="0">
                <a:latin typeface="IBM Plex Sans"/>
              </a:rPr>
              <a:t>Are you seeing workload growth driven by increased connectivity to external systems?</a:t>
            </a:r>
          </a:p>
          <a:p>
            <a:pPr marL="171000" marR="3175" indent="-171000" defTabSz="685800">
              <a:spcAft>
                <a:spcPts val="400"/>
              </a:spcAft>
              <a:buFont typeface="IBM Plex Sans" panose="020B0503050203000203" pitchFamily="34" charset="0"/>
              <a:buChar char="−"/>
              <a:defRPr/>
            </a:pPr>
            <a:r>
              <a:rPr lang="en-US" sz="690" dirty="0">
                <a:latin typeface="IBM Plex Sans"/>
              </a:rPr>
              <a:t>Do you have to scale all your business systems including legacy back-ends when you see growth in business requests</a:t>
            </a:r>
          </a:p>
          <a:p>
            <a:pPr marL="171000" marR="3175" indent="-171000" defTabSz="685800">
              <a:spcAft>
                <a:spcPts val="400"/>
              </a:spcAft>
              <a:buFont typeface="IBM Plex Sans" panose="020B0503050203000203" pitchFamily="34" charset="0"/>
              <a:buChar char="−"/>
              <a:defRPr/>
            </a:pPr>
            <a:r>
              <a:rPr lang="en-US" sz="690" dirty="0">
                <a:latin typeface="IBM Plex Sans"/>
              </a:rPr>
              <a:t>Are you able to easily demonstrate you are meeting security SLAs when audited?</a:t>
            </a:r>
          </a:p>
          <a:p>
            <a:pPr marL="171000" marR="3175" indent="-171000" defTabSz="685800">
              <a:spcAft>
                <a:spcPts val="400"/>
              </a:spcAft>
              <a:buFont typeface="IBM Plex Sans" panose="020B0503050203000203" pitchFamily="34" charset="0"/>
              <a:buChar char="−"/>
              <a:defRPr/>
            </a:pPr>
            <a:r>
              <a:rPr lang="en-US" sz="690" dirty="0">
                <a:latin typeface="IBM Plex Sans"/>
              </a:rPr>
              <a:t>As you expose your back-end systems with APIs or new front-end applications, are you sure your data is secure?</a:t>
            </a:r>
          </a:p>
          <a:p>
            <a:pPr marL="171000" marR="3175" indent="-171000" defTabSz="685800">
              <a:spcAft>
                <a:spcPts val="400"/>
              </a:spcAft>
              <a:buFont typeface="IBM Plex Sans" panose="020B0503050203000203" pitchFamily="34" charset="0"/>
              <a:buChar char="−"/>
              <a:defRPr/>
            </a:pPr>
            <a:r>
              <a:rPr lang="en-US" sz="690" dirty="0">
                <a:latin typeface="IBM Plex Sans"/>
              </a:rPr>
              <a:t>When updating systems of record from cloud based applications, can you be sure your updates happen once and once only?</a:t>
            </a:r>
          </a:p>
          <a:p>
            <a:pPr marL="171000" marR="3175" indent="-171000" defTabSz="685800">
              <a:spcAft>
                <a:spcPts val="400"/>
              </a:spcAft>
              <a:buFont typeface="IBM Plex Sans" panose="020B0503050203000203" pitchFamily="34" charset="0"/>
              <a:buChar char="−"/>
              <a:defRPr/>
            </a:pPr>
            <a:r>
              <a:rPr lang="en-US" sz="690" dirty="0">
                <a:latin typeface="IBM Plex Sans"/>
              </a:rPr>
              <a:t>What would happen to your critical back-end systems if a new API call or mobile app suddenly took-off and increase workload 100x?</a:t>
            </a:r>
          </a:p>
          <a:p>
            <a:pPr marR="3175" defTabSz="685800">
              <a:spcAft>
                <a:spcPts val="400"/>
              </a:spcAft>
              <a:defRPr/>
            </a:pPr>
            <a:r>
              <a:rPr lang="en-US" b="1">
                <a:solidFill>
                  <a:srgbClr val="0062FF"/>
                </a:solidFill>
                <a:latin typeface="IBM Plex Sans"/>
              </a:rPr>
              <a:t>Conversation </a:t>
            </a:r>
            <a:r>
              <a:rPr lang="en-US" b="1" dirty="0">
                <a:solidFill>
                  <a:srgbClr val="0062FF"/>
                </a:solidFill>
                <a:latin typeface="IBM Plex Sans"/>
              </a:rPr>
              <a:t>Starters</a:t>
            </a:r>
          </a:p>
          <a:p>
            <a:pPr lvl="1" defTabSz="685800" eaLnBrk="0" hangingPunct="0">
              <a:spcAft>
                <a:spcPts val="400"/>
              </a:spcAft>
              <a:buSzTx/>
              <a:defRPr/>
            </a:pPr>
            <a:r>
              <a:rPr lang="en-US" sz="690" kern="1200" dirty="0"/>
              <a:t>COVID-19: </a:t>
            </a:r>
            <a:r>
              <a:rPr lang="en-US" sz="690" kern="1200" dirty="0">
                <a:hlinkClick r:id="rId4"/>
              </a:rPr>
              <a:t>Aspera on Cloud 90-day Offer</a:t>
            </a:r>
            <a:endParaRPr lang="en-US" sz="690" kern="1200" dirty="0"/>
          </a:p>
          <a:p>
            <a:pPr lvl="1" defTabSz="685800" eaLnBrk="0" hangingPunct="0">
              <a:spcAft>
                <a:spcPts val="400"/>
              </a:spcAft>
              <a:buSzTx/>
              <a:defRPr/>
            </a:pPr>
            <a:r>
              <a:rPr lang="en-US" sz="690" kern="1200" dirty="0">
                <a:hlinkClick r:id="rId5"/>
              </a:rPr>
              <a:t>IBM Cloud Pak Demo Day</a:t>
            </a:r>
            <a:endParaRPr lang="en-US" sz="690" kern="1200" dirty="0"/>
          </a:p>
          <a:p>
            <a:pPr marL="171450" lvl="1" indent="-171450" defTabSz="685800">
              <a:spcAft>
                <a:spcPts val="400"/>
              </a:spcAft>
              <a:defRPr/>
            </a:pPr>
            <a:r>
              <a:rPr lang="en-US" sz="650" kern="1200" dirty="0">
                <a:latin typeface="IBM Plex Sans"/>
              </a:rPr>
              <a:t>Outbound Prospecting Cadence – Whitespace (</a:t>
            </a:r>
            <a:r>
              <a:rPr lang="en-US" sz="650" i="1" kern="1200" dirty="0">
                <a:latin typeface="IBM Plex Sans"/>
              </a:rPr>
              <a:t>coming soon)</a:t>
            </a:r>
            <a:endParaRPr lang="en-US" sz="650" kern="1200" dirty="0">
              <a:latin typeface="IBM Plex Sans"/>
            </a:endParaRPr>
          </a:p>
          <a:p>
            <a:pPr marL="171450" lvl="1" indent="-171450" defTabSz="685800">
              <a:spcAft>
                <a:spcPts val="400"/>
              </a:spcAft>
              <a:defRPr/>
            </a:pPr>
            <a:r>
              <a:rPr lang="en-US" sz="650" kern="1200" dirty="0">
                <a:latin typeface="IBM Plex Sans"/>
              </a:rPr>
              <a:t>Outbound Prospecting Cadence – Existing Install (</a:t>
            </a:r>
            <a:r>
              <a:rPr lang="en-US" sz="650" i="1" kern="1200" dirty="0">
                <a:latin typeface="IBM Plex Sans"/>
              </a:rPr>
              <a:t>coming soon)</a:t>
            </a:r>
            <a:endParaRPr lang="en-US" dirty="0"/>
          </a:p>
          <a:p>
            <a:pPr lvl="1" defTabSz="685800" eaLnBrk="0" hangingPunct="0">
              <a:spcAft>
                <a:spcPts val="400"/>
              </a:spcAft>
              <a:buSzTx/>
              <a:defRPr/>
            </a:pPr>
            <a:endParaRPr lang="en-US" sz="690" kern="1200" dirty="0"/>
          </a:p>
        </p:txBody>
      </p:sp>
      <p:sp>
        <p:nvSpPr>
          <p:cNvPr id="8" name="TextBox 32">
            <a:extLst>
              <a:ext uri="{FF2B5EF4-FFF2-40B4-BE49-F238E27FC236}">
                <a16:creationId xmlns:a16="http://schemas.microsoft.com/office/drawing/2014/main" id="{35EDBBE1-8B80-4517-A6FF-E2DAAD10076B}"/>
              </a:ext>
            </a:extLst>
          </p:cNvPr>
          <p:cNvSpPr txBox="1"/>
          <p:nvPr/>
        </p:nvSpPr>
        <p:spPr>
          <a:xfrm>
            <a:off x="4806601" y="4960507"/>
            <a:ext cx="985541" cy="169218"/>
          </a:xfrm>
          <a:prstGeom prst="rect">
            <a:avLst/>
          </a:prstGeom>
        </p:spPr>
        <p:txBody>
          <a:bodyPr wrap="square" lIns="57150" tIns="28575" rIns="57150" bIns="28575" rtlCol="0">
            <a:noAutofit/>
          </a:bodyPr>
          <a:ls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defTabSz="685800">
              <a:lnSpc>
                <a:spcPct val="105000"/>
              </a:lnSpc>
              <a:spcBef>
                <a:spcPts val="625"/>
              </a:spcBef>
              <a:defRPr/>
            </a:pPr>
            <a:r>
              <a:rPr lang="en-IN" sz="688" dirty="0">
                <a:solidFill>
                  <a:srgbClr val="000000"/>
                </a:solidFill>
                <a:latin typeface="IBM Plex Sans" panose="020B0503050203000203" pitchFamily="34" charset="0"/>
              </a:rPr>
              <a:t>For Internal Use Only</a:t>
            </a:r>
            <a:endParaRPr lang="en-IN" sz="688" dirty="0">
              <a:solidFill>
                <a:srgbClr val="000000"/>
              </a:solidFill>
              <a:latin typeface="IBM Plex Sans" panose="020B0503050203000203" pitchFamily="34" charset="0"/>
              <a:ea typeface="IBM Plex Sans" charset="0"/>
              <a:cs typeface="IBM Plex Sans" charset="0"/>
            </a:endParaRPr>
          </a:p>
        </p:txBody>
      </p:sp>
      <p:sp>
        <p:nvSpPr>
          <p:cNvPr id="9"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228599" y="4825970"/>
            <a:ext cx="1916722" cy="91440"/>
          </a:xfrm>
          <a:prstGeom prst="rect">
            <a:avLst/>
          </a:prstGeom>
        </p:spPr>
        <p:txBody>
          <a:bodyPr vert="horz" wrap="none" lIns="0" tIns="0" rIns="0" bIns="0" rtlCol="0" anchor="ctr" anchorCtr="0">
            <a:noAutofit/>
          </a:bodyPr>
          <a:lstStyle>
            <a:lvl1pPr>
              <a:defRPr lang="en-US" sz="600" b="0" i="0">
                <a:solidFill>
                  <a:srgbClr val="868D95"/>
                </a:solidFill>
                <a:latin typeface="IBM Plex Sans Light" panose="020B0403050203000203" pitchFamily="34" charset="77"/>
              </a:defRPr>
            </a:lvl1pPr>
          </a:lstStyle>
          <a:p>
            <a:r>
              <a:rPr lang="en-US" dirty="0">
                <a:solidFill>
                  <a:schemeClr val="bg1"/>
                </a:solidFill>
              </a:rPr>
              <a:t>IBM Security / © 2020 IBM Corporation</a:t>
            </a:r>
          </a:p>
        </p:txBody>
      </p:sp>
      <p:sp>
        <p:nvSpPr>
          <p:cNvPr id="2" name="Rectangle 1"/>
          <p:cNvSpPr/>
          <p:nvPr/>
        </p:nvSpPr>
        <p:spPr>
          <a:xfrm>
            <a:off x="130968" y="152324"/>
            <a:ext cx="2048145" cy="553998"/>
          </a:xfrm>
          <a:prstGeom prst="rect">
            <a:avLst/>
          </a:prstGeom>
        </p:spPr>
        <p:txBody>
          <a:bodyPr wrap="square">
            <a:spAutoFit/>
          </a:bodyPr>
          <a:lstStyle/>
          <a:p>
            <a:r>
              <a:rPr lang="en-US" sz="1500" kern="0" dirty="0">
                <a:solidFill>
                  <a:srgbClr val="FFFFFF"/>
                </a:solidFill>
                <a:latin typeface="IBM Plex Sans Medium" panose="020B0503050203000203" pitchFamily="34" charset="0"/>
                <a:ea typeface="IBM Plex Sans Light" panose="020B0403050203000203" pitchFamily="34" charset="0"/>
                <a:cs typeface="IBM Plex Sans Light" panose="020B0403050203000203" pitchFamily="34" charset="0"/>
              </a:rPr>
              <a:t>IBM</a:t>
            </a:r>
            <a:r>
              <a:rPr lang="en-US" sz="1500" b="1" kern="0" dirty="0">
                <a:solidFill>
                  <a:srgbClr val="FFFFFF"/>
                </a:solidFill>
                <a:latin typeface="IBM Plex Sans" panose="020B0503050203000203" pitchFamily="34" charset="0"/>
                <a:ea typeface="IBM Plex Sans Light" panose="020B0403050203000203" pitchFamily="34" charset="0"/>
                <a:cs typeface="IBM Plex Sans Light" panose="020B0403050203000203" pitchFamily="34" charset="0"/>
              </a:rPr>
              <a:t> </a:t>
            </a:r>
            <a:r>
              <a:rPr lang="en-US" sz="1500" kern="0" dirty="0">
                <a:solidFill>
                  <a:srgbClr val="FFFFFF"/>
                </a:solidFill>
                <a:latin typeface="IBM Plex Sans Light" panose="020B0403050203000203" pitchFamily="34" charset="0"/>
                <a:ea typeface="IBM Plex Sans Light" panose="020B0403050203000203" pitchFamily="34" charset="0"/>
                <a:cs typeface="IBM Plex Sans Light" panose="020B0403050203000203" pitchFamily="34" charset="0"/>
              </a:rPr>
              <a:t>Cloud Pak for Integration</a:t>
            </a:r>
            <a:endParaRPr lang="en-US" dirty="0">
              <a:latin typeface="IBM Plex Sans Light" panose="020B0403050203000203" pitchFamily="34" charset="0"/>
            </a:endParaRPr>
          </a:p>
        </p:txBody>
      </p:sp>
      <p:sp>
        <p:nvSpPr>
          <p:cNvPr id="3" name="TextBox 2">
            <a:extLst>
              <a:ext uri="{FF2B5EF4-FFF2-40B4-BE49-F238E27FC236}">
                <a16:creationId xmlns:a16="http://schemas.microsoft.com/office/drawing/2014/main" id="{7D5EEF24-9C94-8741-BE45-EF2330102E72}"/>
              </a:ext>
            </a:extLst>
          </p:cNvPr>
          <p:cNvSpPr txBox="1"/>
          <p:nvPr/>
        </p:nvSpPr>
        <p:spPr>
          <a:xfrm>
            <a:off x="-48126" y="4211053"/>
            <a:ext cx="0" cy="0"/>
          </a:xfrm>
          <a:prstGeom prst="rect">
            <a:avLst/>
          </a:prstGeom>
        </p:spPr>
        <p:txBody>
          <a:bodyPr vert="horz" wrap="none" lIns="0" tIns="0" rIns="0" bIns="0" rtlCol="0">
            <a:noAutofit/>
          </a:bodyPr>
          <a:lstStyle/>
          <a:p>
            <a:pPr algn="l" defTabSz="914400"/>
            <a:endParaRPr lang="en-US" sz="1400" b="0" i="0" kern="0" dirty="0">
              <a:latin typeface="IBM Plex Sans" panose="020B0503050203000203" pitchFamily="34" charset="0"/>
            </a:endParaRPr>
          </a:p>
        </p:txBody>
      </p:sp>
      <p:cxnSp>
        <p:nvCxnSpPr>
          <p:cNvPr id="15" name="Straight Connector 14">
            <a:extLst>
              <a:ext uri="{FF2B5EF4-FFF2-40B4-BE49-F238E27FC236}">
                <a16:creationId xmlns:a16="http://schemas.microsoft.com/office/drawing/2014/main" id="{644D24A2-821D-D74B-A511-AC143F027408}"/>
              </a:ext>
            </a:extLst>
          </p:cNvPr>
          <p:cNvCxnSpPr>
            <a:cxnSpLocks/>
          </p:cNvCxnSpPr>
          <p:nvPr/>
        </p:nvCxnSpPr>
        <p:spPr bwMode="auto">
          <a:xfrm>
            <a:off x="228599" y="858634"/>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0A2C69BB-FB28-9041-B345-98A25A8F0150}"/>
              </a:ext>
            </a:extLst>
          </p:cNvPr>
          <p:cNvCxnSpPr>
            <a:cxnSpLocks/>
          </p:cNvCxnSpPr>
          <p:nvPr/>
        </p:nvCxnSpPr>
        <p:spPr bwMode="auto">
          <a:xfrm>
            <a:off x="228599" y="2629094"/>
            <a:ext cx="1828668" cy="0"/>
          </a:xfrm>
          <a:prstGeom prst="line">
            <a:avLst/>
          </a:prstGeom>
          <a:ln w="9525">
            <a:solidFill>
              <a:schemeClr val="bg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59664662"/>
      </p:ext>
    </p:extLst>
  </p:cSld>
  <p:clrMapOvr>
    <a:masterClrMapping/>
  </p:clrMapOvr>
</p:sld>
</file>

<file path=ppt/theme/theme1.xml><?xml version="1.0" encoding="utf-8"?>
<a:theme xmlns:a="http://schemas.openxmlformats.org/drawingml/2006/main" name="IBM Security Master Template - Plex_v02">
  <a:themeElements>
    <a:clrScheme name="IBM Security_v02">
      <a:dk1>
        <a:srgbClr val="FFFFFF"/>
      </a:dk1>
      <a:lt1>
        <a:srgbClr val="000000"/>
      </a:lt1>
      <a:dk2>
        <a:srgbClr val="F2F3F8"/>
      </a:dk2>
      <a:lt2>
        <a:srgbClr val="373C41"/>
      </a:lt2>
      <a:accent1>
        <a:srgbClr val="D5D9E0"/>
      </a:accent1>
      <a:accent2>
        <a:srgbClr val="0061FF"/>
      </a:accent2>
      <a:accent3>
        <a:srgbClr val="8A3FFC"/>
      </a:accent3>
      <a:accent4>
        <a:srgbClr val="30B0FF"/>
      </a:accent4>
      <a:accent5>
        <a:srgbClr val="BB8EFF"/>
      </a:accent5>
      <a:accent6>
        <a:srgbClr val="9FA5AD"/>
      </a:accent6>
      <a:hlink>
        <a:srgbClr val="4088FC"/>
      </a:hlink>
      <a:folHlink>
        <a:srgbClr val="4088FC"/>
      </a:folHlink>
    </a:clrScheme>
    <a:fontScheme name="Test">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noFill/>
          <a:miter lim="800000"/>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marR="0" algn="l" defTabSz="914400" rtl="0" eaLnBrk="1" fontAlgn="base" latinLnBrk="0" hangingPunct="1">
          <a:lnSpc>
            <a:spcPct val="100000"/>
          </a:lnSpc>
          <a:spcBef>
            <a:spcPct val="0"/>
          </a:spcBef>
          <a:spcAft>
            <a:spcPct val="0"/>
          </a:spcAft>
          <a:buClrTx/>
          <a:buSzTx/>
          <a:tabLst/>
          <a:defRPr kumimoji="0" sz="1400" b="0" i="0" u="none" strike="noStrike" cap="none" normalizeH="0" baseline="0" dirty="0" smtClean="0">
            <a:ln>
              <a:noFill/>
            </a:ln>
            <a:solidFill>
              <a:srgbClr val="191919"/>
            </a:solidFill>
            <a:effectLst/>
            <a:latin typeface="IBM Plex Sans" panose="020B0503050203000203" pitchFamily="34" charset="77"/>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accent2"/>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bodyPr vert="horz" wrap="square" lIns="0" tIns="0" rIns="0" bIns="0" rtlCol="0">
        <a:noAutofit/>
      </a:bodyPr>
      <a:lstStyle>
        <a:defPPr algn="l" defTabSz="914400">
          <a:defRPr sz="1400" b="0" i="0" kern="0" dirty="0" smtClean="0">
            <a:latin typeface="IBM Plex Sans" panose="020B0503050203000203" pitchFamily="34" charset="0"/>
          </a:defRPr>
        </a:defPPr>
      </a:lstStyle>
    </a:txDef>
  </a:objectDefaults>
  <a:extraClrSchemeLst/>
  <a:custClrLst>
    <a:custClr name="Cool Gray 100">
      <a:srgbClr val="13171A"/>
    </a:custClr>
    <a:custClr name="Cool Gray 90">
      <a:srgbClr val="242A2E"/>
    </a:custClr>
    <a:custClr name="Cool Gray 80">
      <a:srgbClr val="373D42"/>
    </a:custClr>
    <a:custClr name="Cool Gray 70">
      <a:srgbClr val="50565B"/>
    </a:custClr>
    <a:custClr name="Cool Gray 60">
      <a:srgbClr val="697077"/>
    </a:custClr>
    <a:custClr name="Cool Gray 50">
      <a:srgbClr val="868D95"/>
    </a:custClr>
    <a:custClr name="Cool Gray 40">
      <a:srgbClr val="9FA5AD"/>
    </a:custClr>
    <a:custClr name="Cool Gray 30">
      <a:srgbClr val="B9BFC7"/>
    </a:custClr>
    <a:custClr name="Cool Gray 20">
      <a:srgbClr val="D5D9E0"/>
    </a:custClr>
    <a:custClr name="Cool Gray 10">
      <a:srgbClr val="F2F4F8"/>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Cyan 100">
      <a:srgbClr val="07192B"/>
    </a:custClr>
    <a:custClr name="Cyan 90">
      <a:srgbClr val="002B50"/>
    </a:custClr>
    <a:custClr name="Cyan 80">
      <a:srgbClr val="003D73"/>
    </a:custClr>
    <a:custClr name="Cyan 70">
      <a:srgbClr val="0058A1"/>
    </a:custClr>
    <a:custClr name="Cyan 60">
      <a:srgbClr val="0072C3"/>
    </a:custClr>
    <a:custClr name="Cyan 50">
      <a:srgbClr val="1191E6"/>
    </a:custClr>
    <a:custClr name="Cyan 40">
      <a:srgbClr val="30B0FF"/>
    </a:custClr>
    <a:custClr name="Cyan 30">
      <a:srgbClr val="6CCAFF"/>
    </a:custClr>
    <a:custClr name="Cyan 20">
      <a:srgbClr val="B3E6FF"/>
    </a:custClr>
    <a:custClr name="Cyan 10">
      <a:srgbClr val="E3F6FF"/>
    </a:custClr>
    <a:custClr name="Red 100">
      <a:srgbClr val="2C080A"/>
    </a:custClr>
    <a:custClr name="Red 90">
      <a:srgbClr val="570408"/>
    </a:custClr>
    <a:custClr name="Red 80">
      <a:srgbClr val="750E13"/>
    </a:custClr>
    <a:custClr name="Red 70">
      <a:srgbClr val="A51920"/>
    </a:custClr>
    <a:custClr name="Red 60">
      <a:srgbClr val="DA1E28"/>
    </a:custClr>
    <a:custClr name="Red 50">
      <a:srgbClr val="FB4B53"/>
    </a:custClr>
    <a:custClr name="Red 40">
      <a:srgbClr val="FF767C"/>
    </a:custClr>
    <a:custClr name="Red 30">
      <a:srgbClr val="FFA4A9"/>
    </a:custClr>
    <a:custClr name="Red 20">
      <a:srgbClr val="FCD0D3"/>
    </a:custClr>
    <a:custClr name="Red 10">
      <a:srgbClr val="FFF0F1"/>
    </a:custClr>
  </a:custClrLst>
  <a:extLst>
    <a:ext uri="{05A4C25C-085E-4340-85A3-A5531E510DB2}">
      <thm15:themeFamily xmlns:thm15="http://schemas.microsoft.com/office/thememl/2012/main" name="IBM Security Template _ Plex_2020" id="{410A7231-6F12-6047-8665-70C48E95B072}" vid="{24B5EF98-2629-2544-9552-DE834190CF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IBM_Master_Presentation_2017_V01_Plex_Embed</Template>
  <TotalTime>35059</TotalTime>
  <Words>1907</Words>
  <Application>Microsoft Macintosh PowerPoint</Application>
  <PresentationFormat>On-screen Show (16:9)</PresentationFormat>
  <Paragraphs>160</Paragraphs>
  <Slides>3</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vt:i4>
      </vt:variant>
    </vt:vector>
  </HeadingPairs>
  <TitlesOfParts>
    <vt:vector size="13" baseType="lpstr">
      <vt:lpstr>Arial</vt:lpstr>
      <vt:lpstr>Calibri</vt:lpstr>
      <vt:lpstr>HelvNeue Light for IBM</vt:lpstr>
      <vt:lpstr>IBM Plex Sans</vt:lpstr>
      <vt:lpstr>IBM Plex Sans ExtraLight</vt:lpstr>
      <vt:lpstr>IBM Plex Sans Light</vt:lpstr>
      <vt:lpstr>IBM Plex Sans Medium</vt:lpstr>
      <vt:lpstr>System Font Regular</vt:lpstr>
      <vt:lpstr>Wingdings</vt:lpstr>
      <vt:lpstr>IBM Security Master Template - Plex_v02</vt:lpstr>
      <vt:lpstr>Challenge 1: Drive customer engagement models and digital transformation  Creating engaging digital experiences requires new apps that can access back-end systems and data rapidly, reliably and securely. Businesses need real-time access to data, whether it lives in cloud-native or legacy systems, in the cloud, on premises or in a hybrid environment. A responsive and interactive experience relies on exposing the core business functions from these back-end systems in a standardized and consumable way, to get data to where it’s needed, before it’s needed. </vt:lpstr>
      <vt:lpstr>Challenge 2: Speed integration while reducing costs  Traditional integration models are costly and can’t keep up with escalating demands from digital initiatives. To remedy this, businesses need a modern, agile approach to integration, one that empowers extended teams to create integrations, leverages a complete set of integration styles and capabilities and increases overall productivity. To stay ahead, businesses today need to build new integrations in minutes not months. Without a new approach it is estimated integration will account for 50% of the time and cost of digital initiatives1.</vt:lpstr>
      <vt:lpstr>Challenge 3: Reduce exposure to business and security risks  Digital business requires you to be more connected to the outside World than ever before. Connecting and publishing services and data raises expectations around high availability, while also increasing the business risks associated with improper or unauthorized access, security breaches, and system and network outages.   </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this template</dc:title>
  <dc:creator>Matthew Calkins</dc:creator>
  <cp:lastModifiedBy>Leif Davidsen</cp:lastModifiedBy>
  <cp:revision>784</cp:revision>
  <dcterms:created xsi:type="dcterms:W3CDTF">2017-11-21T16:03:58Z</dcterms:created>
  <dcterms:modified xsi:type="dcterms:W3CDTF">2020-05-21T17:08:51Z</dcterms:modified>
</cp:coreProperties>
</file>